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40"/>
  </p:notesMasterIdLst>
  <p:sldIdLst>
    <p:sldId id="256" r:id="rId6"/>
    <p:sldId id="259" r:id="rId7"/>
    <p:sldId id="292" r:id="rId8"/>
    <p:sldId id="257" r:id="rId9"/>
    <p:sldId id="25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3" r:id="rId25"/>
    <p:sldId id="294" r:id="rId26"/>
    <p:sldId id="295" r:id="rId27"/>
    <p:sldId id="296" r:id="rId28"/>
    <p:sldId id="281" r:id="rId29"/>
    <p:sldId id="297" r:id="rId30"/>
    <p:sldId id="298" r:id="rId31"/>
    <p:sldId id="283" r:id="rId32"/>
    <p:sldId id="284" r:id="rId33"/>
    <p:sldId id="286" r:id="rId34"/>
    <p:sldId id="299" r:id="rId35"/>
    <p:sldId id="300" r:id="rId36"/>
    <p:sldId id="289" r:id="rId37"/>
    <p:sldId id="290" r:id="rId38"/>
    <p:sldId id="291"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B71F4-7AE3-4D1C-B448-254D1B0EE3F9}" v="2889" dt="2026-03-18T16:27:4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Hillebrand" userId="10afa417-cdbd-4c46-9cd1-a2fc06dd29a1" providerId="ADAL" clId="{8A0EB0C8-1485-4A59-BDF1-C389705550DD}"/>
    <pc:docChg chg="undo redo custSel addSld delSld modSld sldOrd">
      <pc:chgData name="Ellen Hillebrand" userId="10afa417-cdbd-4c46-9cd1-a2fc06dd29a1" providerId="ADAL" clId="{8A0EB0C8-1485-4A59-BDF1-C389705550DD}" dt="2026-03-16T19:24:49.242" v="1147" actId="207"/>
      <pc:docMkLst>
        <pc:docMk/>
      </pc:docMkLst>
      <pc:sldChg chg="addSp delSp modSp mod delDesignElem">
        <pc:chgData name="Ellen Hillebrand" userId="10afa417-cdbd-4c46-9cd1-a2fc06dd29a1" providerId="ADAL" clId="{8A0EB0C8-1485-4A59-BDF1-C389705550DD}" dt="2026-02-23T15:38:03.711" v="948"/>
        <pc:sldMkLst>
          <pc:docMk/>
          <pc:sldMk cId="109857222" sldId="256"/>
        </pc:sldMkLst>
        <pc:spChg chg="mod">
          <ac:chgData name="Ellen Hillebrand" userId="10afa417-cdbd-4c46-9cd1-a2fc06dd29a1" providerId="ADAL" clId="{8A0EB0C8-1485-4A59-BDF1-C389705550DD}" dt="2026-02-23T15:38:03.711" v="948"/>
          <ac:spMkLst>
            <pc:docMk/>
            <pc:sldMk cId="109857222" sldId="256"/>
            <ac:spMk id="8" creationId="{B1619673-D6B4-3CB4-60F2-AE31436326B5}"/>
          </ac:spMkLst>
        </pc:spChg>
        <pc:spChg chg="mod">
          <ac:chgData name="Ellen Hillebrand" userId="10afa417-cdbd-4c46-9cd1-a2fc06dd29a1" providerId="ADAL" clId="{8A0EB0C8-1485-4A59-BDF1-C389705550DD}" dt="2026-02-23T14:54:51.016" v="162" actId="20577"/>
          <ac:spMkLst>
            <pc:docMk/>
            <pc:sldMk cId="109857222" sldId="256"/>
            <ac:spMk id="18" creationId="{DCB147FF-EEFE-F630-4999-CC691C5A92ED}"/>
          </ac:spMkLst>
        </pc:spChg>
        <pc:spChg chg="add del">
          <ac:chgData name="Ellen Hillebrand" userId="10afa417-cdbd-4c46-9cd1-a2fc06dd29a1" providerId="ADAL" clId="{8A0EB0C8-1485-4A59-BDF1-C389705550DD}" dt="2026-02-23T15:38:03.711" v="948"/>
          <ac:spMkLst>
            <pc:docMk/>
            <pc:sldMk cId="109857222" sldId="256"/>
            <ac:spMk id="30" creationId="{9B65F7F7-2FCE-8F01-53DE-15C39342BE99}"/>
          </ac:spMkLst>
        </pc:spChg>
      </pc:sldChg>
      <pc:sldChg chg="addSp delSp modSp mod setBg modClrScheme chgLayout">
        <pc:chgData name="Ellen Hillebrand" userId="10afa417-cdbd-4c46-9cd1-a2fc06dd29a1" providerId="ADAL" clId="{8A0EB0C8-1485-4A59-BDF1-C389705550DD}" dt="2026-02-23T19:31:06.130" v="956" actId="207"/>
        <pc:sldMkLst>
          <pc:docMk/>
          <pc:sldMk cId="1710286318" sldId="257"/>
        </pc:sldMkLst>
        <pc:spChg chg="add mod ord">
          <ac:chgData name="Ellen Hillebrand" userId="10afa417-cdbd-4c46-9cd1-a2fc06dd29a1" providerId="ADAL" clId="{8A0EB0C8-1485-4A59-BDF1-C389705550DD}" dt="2026-02-23T19:30:48.009" v="952" actId="26606"/>
          <ac:spMkLst>
            <pc:docMk/>
            <pc:sldMk cId="1710286318" sldId="257"/>
            <ac:spMk id="2" creationId="{4E94661B-FBB3-0294-DC3E-CB9F00BF4EE5}"/>
          </ac:spMkLst>
        </pc:spChg>
        <pc:spChg chg="mod ord">
          <ac:chgData name="Ellen Hillebrand" userId="10afa417-cdbd-4c46-9cd1-a2fc06dd29a1" providerId="ADAL" clId="{8A0EB0C8-1485-4A59-BDF1-C389705550DD}" dt="2026-02-23T19:30:48.009" v="952" actId="26606"/>
          <ac:spMkLst>
            <pc:docMk/>
            <pc:sldMk cId="1710286318" sldId="257"/>
            <ac:spMk id="3" creationId="{F56B270F-CED9-E93E-7708-2CA16568C55A}"/>
          </ac:spMkLst>
        </pc:spChg>
        <pc:spChg chg="add">
          <ac:chgData name="Ellen Hillebrand" userId="10afa417-cdbd-4c46-9cd1-a2fc06dd29a1" providerId="ADAL" clId="{8A0EB0C8-1485-4A59-BDF1-C389705550DD}" dt="2026-02-23T19:30:48.009" v="952" actId="26606"/>
          <ac:spMkLst>
            <pc:docMk/>
            <pc:sldMk cId="1710286318" sldId="257"/>
            <ac:spMk id="12" creationId="{01A22726-DA03-BCB0-F12E-98258FB7E5C0}"/>
          </ac:spMkLst>
        </pc:spChg>
        <pc:graphicFrameChg chg="add mod ord modGraphic">
          <ac:chgData name="Ellen Hillebrand" userId="10afa417-cdbd-4c46-9cd1-a2fc06dd29a1" providerId="ADAL" clId="{8A0EB0C8-1485-4A59-BDF1-C389705550DD}" dt="2026-02-23T19:31:06.130" v="956" actId="207"/>
          <ac:graphicFrameMkLst>
            <pc:docMk/>
            <pc:sldMk cId="1710286318" sldId="257"/>
            <ac:graphicFrameMk id="7" creationId="{6318FDD5-DFD8-0714-0A4D-EEC3380996A9}"/>
          </ac:graphicFrameMkLst>
        </pc:graphicFrameChg>
      </pc:sldChg>
      <pc:sldChg chg="addSp delSp modSp mod">
        <pc:chgData name="Ellen Hillebrand" userId="10afa417-cdbd-4c46-9cd1-a2fc06dd29a1" providerId="ADAL" clId="{8A0EB0C8-1485-4A59-BDF1-C389705550DD}" dt="2026-03-16T19:17:43.275" v="1085" actId="478"/>
        <pc:sldMkLst>
          <pc:docMk/>
          <pc:sldMk cId="1351584542" sldId="258"/>
        </pc:sldMkLst>
        <pc:spChg chg="add mod">
          <ac:chgData name="Ellen Hillebrand" userId="10afa417-cdbd-4c46-9cd1-a2fc06dd29a1" providerId="ADAL" clId="{8A0EB0C8-1485-4A59-BDF1-C389705550DD}" dt="2026-03-16T13:47:38.937" v="995" actId="1076"/>
          <ac:spMkLst>
            <pc:docMk/>
            <pc:sldMk cId="1351584542" sldId="258"/>
            <ac:spMk id="2" creationId="{08AB5E2C-3812-0392-5753-EF6B4515E03A}"/>
          </ac:spMkLst>
        </pc:spChg>
        <pc:spChg chg="mod">
          <ac:chgData name="Ellen Hillebrand" userId="10afa417-cdbd-4c46-9cd1-a2fc06dd29a1" providerId="ADAL" clId="{8A0EB0C8-1485-4A59-BDF1-C389705550DD}" dt="2026-02-23T15:38:03.711" v="948"/>
          <ac:spMkLst>
            <pc:docMk/>
            <pc:sldMk cId="1351584542" sldId="258"/>
            <ac:spMk id="3" creationId="{8B14194E-3A32-7B96-A971-A234FE0BDDB9}"/>
          </ac:spMkLst>
        </pc:spChg>
        <pc:spChg chg="mod">
          <ac:chgData name="Ellen Hillebrand" userId="10afa417-cdbd-4c46-9cd1-a2fc06dd29a1" providerId="ADAL" clId="{8A0EB0C8-1485-4A59-BDF1-C389705550DD}" dt="2026-02-23T15:38:03.711" v="948"/>
          <ac:spMkLst>
            <pc:docMk/>
            <pc:sldMk cId="1351584542" sldId="258"/>
            <ac:spMk id="8" creationId="{048D6175-408B-D108-CAC9-A29D0DE914AE}"/>
          </ac:spMkLst>
        </pc:spChg>
        <pc:spChg chg="mod">
          <ac:chgData name="Ellen Hillebrand" userId="10afa417-cdbd-4c46-9cd1-a2fc06dd29a1" providerId="ADAL" clId="{8A0EB0C8-1485-4A59-BDF1-C389705550DD}" dt="2026-02-23T15:38:03.711" v="948"/>
          <ac:spMkLst>
            <pc:docMk/>
            <pc:sldMk cId="1351584542" sldId="258"/>
            <ac:spMk id="9" creationId="{735B8EAD-8201-F1FE-53D0-09F6284644FB}"/>
          </ac:spMkLst>
        </pc:spChg>
        <pc:picChg chg="del">
          <ac:chgData name="Ellen Hillebrand" userId="10afa417-cdbd-4c46-9cd1-a2fc06dd29a1" providerId="ADAL" clId="{8A0EB0C8-1485-4A59-BDF1-C389705550DD}" dt="2026-03-16T19:17:43.275" v="1085" actId="478"/>
          <ac:picMkLst>
            <pc:docMk/>
            <pc:sldMk cId="1351584542" sldId="258"/>
            <ac:picMk id="5" creationId="{85696D5C-FFCA-18BE-D61D-0015E858E17A}"/>
          </ac:picMkLst>
        </pc:picChg>
      </pc:sldChg>
      <pc:sldChg chg="addSp delSp modSp mod ord">
        <pc:chgData name="Ellen Hillebrand" userId="10afa417-cdbd-4c46-9cd1-a2fc06dd29a1" providerId="ADAL" clId="{8A0EB0C8-1485-4A59-BDF1-C389705550DD}" dt="2026-03-16T19:24:49.242" v="1147" actId="207"/>
        <pc:sldMkLst>
          <pc:docMk/>
          <pc:sldMk cId="686511267" sldId="259"/>
        </pc:sldMkLst>
        <pc:spChg chg="mod">
          <ac:chgData name="Ellen Hillebrand" userId="10afa417-cdbd-4c46-9cd1-a2fc06dd29a1" providerId="ADAL" clId="{8A0EB0C8-1485-4A59-BDF1-C389705550DD}" dt="2026-03-16T19:24:49.242" v="1147" actId="207"/>
          <ac:spMkLst>
            <pc:docMk/>
            <pc:sldMk cId="686511267" sldId="259"/>
            <ac:spMk id="2" creationId="{0774CD3C-4D31-C234-DAF7-4AC6DE79F762}"/>
          </ac:spMkLst>
        </pc:spChg>
        <pc:spChg chg="mod">
          <ac:chgData name="Ellen Hillebrand" userId="10afa417-cdbd-4c46-9cd1-a2fc06dd29a1" providerId="ADAL" clId="{8A0EB0C8-1485-4A59-BDF1-C389705550DD}" dt="2026-02-23T15:38:03.711" v="948"/>
          <ac:spMkLst>
            <pc:docMk/>
            <pc:sldMk cId="686511267" sldId="259"/>
            <ac:spMk id="4" creationId="{A9300CD7-BAF2-3A52-FC0D-9B9684555F2D}"/>
          </ac:spMkLst>
        </pc:spChg>
        <pc:spChg chg="add mod">
          <ac:chgData name="Ellen Hillebrand" userId="10afa417-cdbd-4c46-9cd1-a2fc06dd29a1" providerId="ADAL" clId="{8A0EB0C8-1485-4A59-BDF1-C389705550DD}" dt="2026-02-23T15:01:21.475" v="268" actId="1076"/>
          <ac:spMkLst>
            <pc:docMk/>
            <pc:sldMk cId="686511267" sldId="259"/>
            <ac:spMk id="10" creationId="{ADC4FDE4-5200-3107-C548-C48A3F8059C5}"/>
          </ac:spMkLst>
        </pc:spChg>
        <pc:spChg chg="add mod">
          <ac:chgData name="Ellen Hillebrand" userId="10afa417-cdbd-4c46-9cd1-a2fc06dd29a1" providerId="ADAL" clId="{8A0EB0C8-1485-4A59-BDF1-C389705550DD}" dt="2026-02-23T14:59:11.252" v="250" actId="1076"/>
          <ac:spMkLst>
            <pc:docMk/>
            <pc:sldMk cId="686511267" sldId="259"/>
            <ac:spMk id="16" creationId="{FA4CF265-AB8A-107E-66E4-0B0CFA7818B4}"/>
          </ac:spMkLst>
        </pc:spChg>
        <pc:spChg chg="add mod">
          <ac:chgData name="Ellen Hillebrand" userId="10afa417-cdbd-4c46-9cd1-a2fc06dd29a1" providerId="ADAL" clId="{8A0EB0C8-1485-4A59-BDF1-C389705550DD}" dt="2026-02-23T15:01:34.016" v="271" actId="1076"/>
          <ac:spMkLst>
            <pc:docMk/>
            <pc:sldMk cId="686511267" sldId="259"/>
            <ac:spMk id="22" creationId="{1AF8F4D7-9DFB-169E-59FE-2533DAE86DA2}"/>
          </ac:spMkLst>
        </pc:spChg>
        <pc:spChg chg="add mod">
          <ac:chgData name="Ellen Hillebrand" userId="10afa417-cdbd-4c46-9cd1-a2fc06dd29a1" providerId="ADAL" clId="{8A0EB0C8-1485-4A59-BDF1-C389705550DD}" dt="2026-02-23T15:01:50.788" v="274" actId="1076"/>
          <ac:spMkLst>
            <pc:docMk/>
            <pc:sldMk cId="686511267" sldId="259"/>
            <ac:spMk id="24" creationId="{65BACADB-A265-6DDD-1D8A-88CD0CDE86FD}"/>
          </ac:spMkLst>
        </pc:spChg>
        <pc:picChg chg="add mod">
          <ac:chgData name="Ellen Hillebrand" userId="10afa417-cdbd-4c46-9cd1-a2fc06dd29a1" providerId="ADAL" clId="{8A0EB0C8-1485-4A59-BDF1-C389705550DD}" dt="2026-02-23T14:55:40.947" v="223"/>
          <ac:picMkLst>
            <pc:docMk/>
            <pc:sldMk cId="686511267" sldId="259"/>
            <ac:picMk id="5" creationId="{C7BAE6BC-82B7-1082-2770-C8CDF604E508}"/>
          </ac:picMkLst>
        </pc:picChg>
        <pc:picChg chg="add mod">
          <ac:chgData name="Ellen Hillebrand" userId="10afa417-cdbd-4c46-9cd1-a2fc06dd29a1" providerId="ADAL" clId="{8A0EB0C8-1485-4A59-BDF1-C389705550DD}" dt="2026-02-23T14:58:42.742" v="244" actId="1076"/>
          <ac:picMkLst>
            <pc:docMk/>
            <pc:sldMk cId="686511267" sldId="259"/>
            <ac:picMk id="14" creationId="{FFA14609-B9D1-8E4C-C32C-9A66384A83B4}"/>
          </ac:picMkLst>
        </pc:picChg>
        <pc:picChg chg="add mod">
          <ac:chgData name="Ellen Hillebrand" userId="10afa417-cdbd-4c46-9cd1-a2fc06dd29a1" providerId="ADAL" clId="{8A0EB0C8-1485-4A59-BDF1-C389705550DD}" dt="2026-02-23T15:01:29.630" v="269" actId="1076"/>
          <ac:picMkLst>
            <pc:docMk/>
            <pc:sldMk cId="686511267" sldId="259"/>
            <ac:picMk id="18" creationId="{46BDF2EA-893C-A5BB-368C-B0D9B6C604B0}"/>
          </ac:picMkLst>
        </pc:picChg>
      </pc:sldChg>
      <pc:sldChg chg="addSp modSp add del mod">
        <pc:chgData name="Ellen Hillebrand" userId="10afa417-cdbd-4c46-9cd1-a2fc06dd29a1" providerId="ADAL" clId="{8A0EB0C8-1485-4A59-BDF1-C389705550DD}" dt="2026-03-16T13:46:50.988" v="969" actId="47"/>
        <pc:sldMkLst>
          <pc:docMk/>
          <pc:sldMk cId="466237251" sldId="262"/>
        </pc:sldMkLst>
      </pc:sldChg>
      <pc:sldChg chg="delSp modSp add mod setBg">
        <pc:chgData name="Ellen Hillebrand" userId="10afa417-cdbd-4c46-9cd1-a2fc06dd29a1" providerId="ADAL" clId="{8A0EB0C8-1485-4A59-BDF1-C389705550DD}" dt="2026-03-16T19:15:09.359" v="1070"/>
        <pc:sldMkLst>
          <pc:docMk/>
          <pc:sldMk cId="1519245409" sldId="263"/>
        </pc:sldMkLst>
        <pc:spChg chg="mod">
          <ac:chgData name="Ellen Hillebrand" userId="10afa417-cdbd-4c46-9cd1-a2fc06dd29a1" providerId="ADAL" clId="{8A0EB0C8-1485-4A59-BDF1-C389705550DD}" dt="2026-02-23T15:38:03.711" v="948"/>
          <ac:spMkLst>
            <pc:docMk/>
            <pc:sldMk cId="1519245409" sldId="263"/>
            <ac:spMk id="3" creationId="{303BA695-CE41-C14D-E8EF-75A827C4B3DA}"/>
          </ac:spMkLst>
        </pc:spChg>
        <pc:spChg chg="mod">
          <ac:chgData name="Ellen Hillebrand" userId="10afa417-cdbd-4c46-9cd1-a2fc06dd29a1" providerId="ADAL" clId="{8A0EB0C8-1485-4A59-BDF1-C389705550DD}" dt="2026-02-23T15:38:03.711" v="948"/>
          <ac:spMkLst>
            <pc:docMk/>
            <pc:sldMk cId="1519245409" sldId="263"/>
            <ac:spMk id="8" creationId="{F18AC7F8-78B7-457A-AA9B-9AAAAC539073}"/>
          </ac:spMkLst>
        </pc:spChg>
        <pc:spChg chg="mod">
          <ac:chgData name="Ellen Hillebrand" userId="10afa417-cdbd-4c46-9cd1-a2fc06dd29a1" providerId="ADAL" clId="{8A0EB0C8-1485-4A59-BDF1-C389705550DD}" dt="2026-03-16T19:11:37.725" v="1068" actId="1076"/>
          <ac:spMkLst>
            <pc:docMk/>
            <pc:sldMk cId="1519245409" sldId="263"/>
            <ac:spMk id="9" creationId="{FB5EC069-5656-81DA-0600-065EB0B19479}"/>
          </ac:spMkLst>
        </pc:spChg>
        <pc:picChg chg="del">
          <ac:chgData name="Ellen Hillebrand" userId="10afa417-cdbd-4c46-9cd1-a2fc06dd29a1" providerId="ADAL" clId="{8A0EB0C8-1485-4A59-BDF1-C389705550DD}" dt="2026-03-16T13:47:58.978" v="996" actId="478"/>
          <ac:picMkLst>
            <pc:docMk/>
            <pc:sldMk cId="1519245409" sldId="263"/>
            <ac:picMk id="5" creationId="{A81B6D92-C355-B577-9770-AEE02040A5AF}"/>
          </ac:picMkLst>
        </pc:picChg>
      </pc:sldChg>
      <pc:sldChg chg="addSp modSp add mod ord setBg">
        <pc:chgData name="Ellen Hillebrand" userId="10afa417-cdbd-4c46-9cd1-a2fc06dd29a1" providerId="ADAL" clId="{8A0EB0C8-1485-4A59-BDF1-C389705550DD}" dt="2026-03-16T19:19:29.005" v="1090"/>
        <pc:sldMkLst>
          <pc:docMk/>
          <pc:sldMk cId="3541082330" sldId="264"/>
        </pc:sldMkLst>
        <pc:spChg chg="mod">
          <ac:chgData name="Ellen Hillebrand" userId="10afa417-cdbd-4c46-9cd1-a2fc06dd29a1" providerId="ADAL" clId="{8A0EB0C8-1485-4A59-BDF1-C389705550DD}" dt="2026-02-23T19:32:26.506" v="961" actId="207"/>
          <ac:spMkLst>
            <pc:docMk/>
            <pc:sldMk cId="3541082330" sldId="264"/>
            <ac:spMk id="2" creationId="{5F95B949-E88D-653A-07DF-B8189A57D6F8}"/>
          </ac:spMkLst>
        </pc:spChg>
        <pc:spChg chg="mod ord">
          <ac:chgData name="Ellen Hillebrand" userId="10afa417-cdbd-4c46-9cd1-a2fc06dd29a1" providerId="ADAL" clId="{8A0EB0C8-1485-4A59-BDF1-C389705550DD}" dt="2026-02-23T19:32:13.397" v="960" actId="26606"/>
          <ac:spMkLst>
            <pc:docMk/>
            <pc:sldMk cId="3541082330" sldId="264"/>
            <ac:spMk id="3" creationId="{B8BD8A88-51FC-40BA-87FA-E6B3C628BB7E}"/>
          </ac:spMkLst>
        </pc:spChg>
        <pc:spChg chg="mod">
          <ac:chgData name="Ellen Hillebrand" userId="10afa417-cdbd-4c46-9cd1-a2fc06dd29a1" providerId="ADAL" clId="{8A0EB0C8-1485-4A59-BDF1-C389705550DD}" dt="2026-02-23T19:32:13.397" v="960" actId="26606"/>
          <ac:spMkLst>
            <pc:docMk/>
            <pc:sldMk cId="3541082330" sldId="264"/>
            <ac:spMk id="4" creationId="{E4F32315-5BFE-5B76-64BA-DFC157D5FB79}"/>
          </ac:spMkLst>
        </pc:spChg>
        <pc:spChg chg="add">
          <ac:chgData name="Ellen Hillebrand" userId="10afa417-cdbd-4c46-9cd1-a2fc06dd29a1" providerId="ADAL" clId="{8A0EB0C8-1485-4A59-BDF1-C389705550DD}" dt="2026-02-23T19:32:13.397" v="960" actId="26606"/>
          <ac:spMkLst>
            <pc:docMk/>
            <pc:sldMk cId="3541082330" sldId="264"/>
            <ac:spMk id="13" creationId="{4B5DD8E8-5BCC-BC44-30E7-5EF44A56DC41}"/>
          </ac:spMkLst>
        </pc:spChg>
        <pc:picChg chg="add mod">
          <ac:chgData name="Ellen Hillebrand" userId="10afa417-cdbd-4c46-9cd1-a2fc06dd29a1" providerId="ADAL" clId="{8A0EB0C8-1485-4A59-BDF1-C389705550DD}" dt="2026-03-16T19:19:29.005" v="1090"/>
          <ac:picMkLst>
            <pc:docMk/>
            <pc:sldMk cId="3541082330" sldId="264"/>
            <ac:picMk id="5" creationId="{B2125841-9764-963A-781E-C193C45C007F}"/>
          </ac:picMkLst>
        </pc:picChg>
        <pc:picChg chg="add mod">
          <ac:chgData name="Ellen Hillebrand" userId="10afa417-cdbd-4c46-9cd1-a2fc06dd29a1" providerId="ADAL" clId="{8A0EB0C8-1485-4A59-BDF1-C389705550DD}" dt="2026-02-23T19:32:13.397" v="960" actId="26606"/>
          <ac:picMkLst>
            <pc:docMk/>
            <pc:sldMk cId="3541082330" sldId="264"/>
            <ac:picMk id="6" creationId="{66AD3D17-D463-71E0-CBF6-39C91ECA3951}"/>
          </ac:picMkLst>
        </pc:picChg>
        <pc:picChg chg="add mod">
          <ac:chgData name="Ellen Hillebrand" userId="10afa417-cdbd-4c46-9cd1-a2fc06dd29a1" providerId="ADAL" clId="{8A0EB0C8-1485-4A59-BDF1-C389705550DD}" dt="2026-02-23T19:32:13.397" v="960" actId="26606"/>
          <ac:picMkLst>
            <pc:docMk/>
            <pc:sldMk cId="3541082330" sldId="264"/>
            <ac:picMk id="8" creationId="{D92437FC-BBD4-4366-8F7C-ED345F02A4BC}"/>
          </ac:picMkLst>
        </pc:picChg>
      </pc:sldChg>
      <pc:sldChg chg="modSp add mod ord">
        <pc:chgData name="Ellen Hillebrand" userId="10afa417-cdbd-4c46-9cd1-a2fc06dd29a1" providerId="ADAL" clId="{8A0EB0C8-1485-4A59-BDF1-C389705550DD}" dt="2026-03-16T19:19:55.262" v="1091" actId="207"/>
        <pc:sldMkLst>
          <pc:docMk/>
          <pc:sldMk cId="2446333897" sldId="265"/>
        </pc:sldMkLst>
        <pc:spChg chg="mod">
          <ac:chgData name="Ellen Hillebrand" userId="10afa417-cdbd-4c46-9cd1-a2fc06dd29a1" providerId="ADAL" clId="{8A0EB0C8-1485-4A59-BDF1-C389705550DD}" dt="2026-02-23T15:38:03.711" v="948"/>
          <ac:spMkLst>
            <pc:docMk/>
            <pc:sldMk cId="2446333897" sldId="265"/>
            <ac:spMk id="3" creationId="{EDDE3EB4-8F80-D388-D1AC-1BFB92D632A1}"/>
          </ac:spMkLst>
        </pc:spChg>
        <pc:spChg chg="mod">
          <ac:chgData name="Ellen Hillebrand" userId="10afa417-cdbd-4c46-9cd1-a2fc06dd29a1" providerId="ADAL" clId="{8A0EB0C8-1485-4A59-BDF1-C389705550DD}" dt="2026-03-16T19:19:55.262" v="1091" actId="207"/>
          <ac:spMkLst>
            <pc:docMk/>
            <pc:sldMk cId="2446333897" sldId="265"/>
            <ac:spMk id="8" creationId="{F5BEC058-A240-9B9E-7546-E837D12B143C}"/>
          </ac:spMkLst>
        </pc:spChg>
        <pc:spChg chg="mod">
          <ac:chgData name="Ellen Hillebrand" userId="10afa417-cdbd-4c46-9cd1-a2fc06dd29a1" providerId="ADAL" clId="{8A0EB0C8-1485-4A59-BDF1-C389705550DD}" dt="2026-02-23T15:38:03.711" v="948"/>
          <ac:spMkLst>
            <pc:docMk/>
            <pc:sldMk cId="2446333897" sldId="265"/>
            <ac:spMk id="9" creationId="{171CBAA1-85EB-D79E-3395-A477F149703C}"/>
          </ac:spMkLst>
        </pc:spChg>
      </pc:sldChg>
      <pc:sldChg chg="delSp modSp add mod setBg">
        <pc:chgData name="Ellen Hillebrand" userId="10afa417-cdbd-4c46-9cd1-a2fc06dd29a1" providerId="ADAL" clId="{8A0EB0C8-1485-4A59-BDF1-C389705550DD}" dt="2026-03-16T19:18:10.658" v="1089"/>
        <pc:sldMkLst>
          <pc:docMk/>
          <pc:sldMk cId="3724267282" sldId="266"/>
        </pc:sldMkLst>
        <pc:spChg chg="mod">
          <ac:chgData name="Ellen Hillebrand" userId="10afa417-cdbd-4c46-9cd1-a2fc06dd29a1" providerId="ADAL" clId="{8A0EB0C8-1485-4A59-BDF1-C389705550DD}" dt="2026-02-23T15:38:03.711" v="948"/>
          <ac:spMkLst>
            <pc:docMk/>
            <pc:sldMk cId="3724267282" sldId="266"/>
            <ac:spMk id="3" creationId="{0E40683A-9F96-D83A-7E82-CEC6511F2400}"/>
          </ac:spMkLst>
        </pc:spChg>
        <pc:spChg chg="mod">
          <ac:chgData name="Ellen Hillebrand" userId="10afa417-cdbd-4c46-9cd1-a2fc06dd29a1" providerId="ADAL" clId="{8A0EB0C8-1485-4A59-BDF1-C389705550DD}" dt="2026-02-23T15:38:03.711" v="948"/>
          <ac:spMkLst>
            <pc:docMk/>
            <pc:sldMk cId="3724267282" sldId="266"/>
            <ac:spMk id="8" creationId="{C72D1138-CB29-23CD-072D-D09520748430}"/>
          </ac:spMkLst>
        </pc:spChg>
        <pc:spChg chg="mod">
          <ac:chgData name="Ellen Hillebrand" userId="10afa417-cdbd-4c46-9cd1-a2fc06dd29a1" providerId="ADAL" clId="{8A0EB0C8-1485-4A59-BDF1-C389705550DD}" dt="2026-02-23T15:38:03.711" v="948"/>
          <ac:spMkLst>
            <pc:docMk/>
            <pc:sldMk cId="3724267282" sldId="266"/>
            <ac:spMk id="9" creationId="{009E31B3-634D-9019-B258-8C384FEA0B6F}"/>
          </ac:spMkLst>
        </pc:spChg>
        <pc:picChg chg="del">
          <ac:chgData name="Ellen Hillebrand" userId="10afa417-cdbd-4c46-9cd1-a2fc06dd29a1" providerId="ADAL" clId="{8A0EB0C8-1485-4A59-BDF1-C389705550DD}" dt="2026-03-16T19:17:58.147" v="1086" actId="478"/>
          <ac:picMkLst>
            <pc:docMk/>
            <pc:sldMk cId="3724267282" sldId="266"/>
            <ac:picMk id="5" creationId="{8A30BFEC-89FB-416D-305A-63BE02B0F3B8}"/>
          </ac:picMkLst>
        </pc:picChg>
      </pc:sldChg>
      <pc:sldChg chg="modSp add mod">
        <pc:chgData name="Ellen Hillebrand" userId="10afa417-cdbd-4c46-9cd1-a2fc06dd29a1" providerId="ADAL" clId="{8A0EB0C8-1485-4A59-BDF1-C389705550DD}" dt="2026-02-23T15:38:03.711" v="948"/>
        <pc:sldMkLst>
          <pc:docMk/>
          <pc:sldMk cId="108354102" sldId="267"/>
        </pc:sldMkLst>
        <pc:spChg chg="mod">
          <ac:chgData name="Ellen Hillebrand" userId="10afa417-cdbd-4c46-9cd1-a2fc06dd29a1" providerId="ADAL" clId="{8A0EB0C8-1485-4A59-BDF1-C389705550DD}" dt="2026-02-23T15:38:03.711" v="948"/>
          <ac:spMkLst>
            <pc:docMk/>
            <pc:sldMk cId="108354102" sldId="267"/>
            <ac:spMk id="3" creationId="{3C1500B5-C3E4-D4F8-DB0A-497B9DE42370}"/>
          </ac:spMkLst>
        </pc:spChg>
        <pc:spChg chg="mod">
          <ac:chgData name="Ellen Hillebrand" userId="10afa417-cdbd-4c46-9cd1-a2fc06dd29a1" providerId="ADAL" clId="{8A0EB0C8-1485-4A59-BDF1-C389705550DD}" dt="2026-02-23T15:38:03.711" v="948"/>
          <ac:spMkLst>
            <pc:docMk/>
            <pc:sldMk cId="108354102" sldId="267"/>
            <ac:spMk id="8" creationId="{ED70E7B8-6311-8211-450A-57430D0E57D5}"/>
          </ac:spMkLst>
        </pc:spChg>
        <pc:spChg chg="mod">
          <ac:chgData name="Ellen Hillebrand" userId="10afa417-cdbd-4c46-9cd1-a2fc06dd29a1" providerId="ADAL" clId="{8A0EB0C8-1485-4A59-BDF1-C389705550DD}" dt="2026-02-23T15:38:03.711" v="948"/>
          <ac:spMkLst>
            <pc:docMk/>
            <pc:sldMk cId="108354102" sldId="267"/>
            <ac:spMk id="9" creationId="{4C3FB451-495F-AD77-F972-079F2441CD06}"/>
          </ac:spMkLst>
        </pc:spChg>
      </pc:sldChg>
      <pc:sldChg chg="delSp modSp add mod">
        <pc:chgData name="Ellen Hillebrand" userId="10afa417-cdbd-4c46-9cd1-a2fc06dd29a1" providerId="ADAL" clId="{8A0EB0C8-1485-4A59-BDF1-C389705550DD}" dt="2026-03-16T19:20:28.884" v="1093" actId="207"/>
        <pc:sldMkLst>
          <pc:docMk/>
          <pc:sldMk cId="535344459" sldId="268"/>
        </pc:sldMkLst>
        <pc:spChg chg="mod">
          <ac:chgData name="Ellen Hillebrand" userId="10afa417-cdbd-4c46-9cd1-a2fc06dd29a1" providerId="ADAL" clId="{8A0EB0C8-1485-4A59-BDF1-C389705550DD}" dt="2026-02-23T15:38:03.711" v="948"/>
          <ac:spMkLst>
            <pc:docMk/>
            <pc:sldMk cId="535344459" sldId="268"/>
            <ac:spMk id="3" creationId="{145EBC7A-F30E-435D-95AC-D75B470260B1}"/>
          </ac:spMkLst>
        </pc:spChg>
        <pc:spChg chg="mod">
          <ac:chgData name="Ellen Hillebrand" userId="10afa417-cdbd-4c46-9cd1-a2fc06dd29a1" providerId="ADAL" clId="{8A0EB0C8-1485-4A59-BDF1-C389705550DD}" dt="2026-03-16T19:20:28.884" v="1093" actId="207"/>
          <ac:spMkLst>
            <pc:docMk/>
            <pc:sldMk cId="535344459" sldId="268"/>
            <ac:spMk id="8" creationId="{84672D84-B508-AEBB-3C7C-645C2C50FC3E}"/>
          </ac:spMkLst>
        </pc:spChg>
        <pc:spChg chg="mod">
          <ac:chgData name="Ellen Hillebrand" userId="10afa417-cdbd-4c46-9cd1-a2fc06dd29a1" providerId="ADAL" clId="{8A0EB0C8-1485-4A59-BDF1-C389705550DD}" dt="2026-03-16T13:47:24.336" v="973" actId="27636"/>
          <ac:spMkLst>
            <pc:docMk/>
            <pc:sldMk cId="535344459" sldId="268"/>
            <ac:spMk id="9" creationId="{386200E6-6D59-11A0-A195-501F46998DE2}"/>
          </ac:spMkLst>
        </pc:spChg>
        <pc:picChg chg="del">
          <ac:chgData name="Ellen Hillebrand" userId="10afa417-cdbd-4c46-9cd1-a2fc06dd29a1" providerId="ADAL" clId="{8A0EB0C8-1485-4A59-BDF1-C389705550DD}" dt="2026-03-16T19:20:24.943" v="1092" actId="478"/>
          <ac:picMkLst>
            <pc:docMk/>
            <pc:sldMk cId="535344459" sldId="268"/>
            <ac:picMk id="5" creationId="{9D67327D-ADBB-A7FA-4D35-4FFDDCB6F11B}"/>
          </ac:picMkLst>
        </pc:picChg>
      </pc:sldChg>
      <pc:sldChg chg="delSp modSp add mod setBg">
        <pc:chgData name="Ellen Hillebrand" userId="10afa417-cdbd-4c46-9cd1-a2fc06dd29a1" providerId="ADAL" clId="{8A0EB0C8-1485-4A59-BDF1-C389705550DD}" dt="2026-03-16T19:20:39.129" v="1097"/>
        <pc:sldMkLst>
          <pc:docMk/>
          <pc:sldMk cId="3466676621" sldId="269"/>
        </pc:sldMkLst>
        <pc:spChg chg="mod">
          <ac:chgData name="Ellen Hillebrand" userId="10afa417-cdbd-4c46-9cd1-a2fc06dd29a1" providerId="ADAL" clId="{8A0EB0C8-1485-4A59-BDF1-C389705550DD}" dt="2026-02-23T15:38:03.711" v="948"/>
          <ac:spMkLst>
            <pc:docMk/>
            <pc:sldMk cId="3466676621" sldId="269"/>
            <ac:spMk id="3" creationId="{CEAEB1C0-2EE5-98F3-8D79-A94D93CEB34B}"/>
          </ac:spMkLst>
        </pc:spChg>
        <pc:spChg chg="mod">
          <ac:chgData name="Ellen Hillebrand" userId="10afa417-cdbd-4c46-9cd1-a2fc06dd29a1" providerId="ADAL" clId="{8A0EB0C8-1485-4A59-BDF1-C389705550DD}" dt="2026-02-23T15:38:03.711" v="948"/>
          <ac:spMkLst>
            <pc:docMk/>
            <pc:sldMk cId="3466676621" sldId="269"/>
            <ac:spMk id="8" creationId="{6F71AF0B-50FC-FCDA-7802-BEDF1552A4FE}"/>
          </ac:spMkLst>
        </pc:spChg>
        <pc:spChg chg="mod">
          <ac:chgData name="Ellen Hillebrand" userId="10afa417-cdbd-4c46-9cd1-a2fc06dd29a1" providerId="ADAL" clId="{8A0EB0C8-1485-4A59-BDF1-C389705550DD}" dt="2026-03-16T13:47:24.354" v="974" actId="27636"/>
          <ac:spMkLst>
            <pc:docMk/>
            <pc:sldMk cId="3466676621" sldId="269"/>
            <ac:spMk id="9" creationId="{8E7CCBDD-EBAE-CE98-0891-9CE60921A27B}"/>
          </ac:spMkLst>
        </pc:spChg>
        <pc:picChg chg="del">
          <ac:chgData name="Ellen Hillebrand" userId="10afa417-cdbd-4c46-9cd1-a2fc06dd29a1" providerId="ADAL" clId="{8A0EB0C8-1485-4A59-BDF1-C389705550DD}" dt="2026-03-16T19:20:33.336" v="1094" actId="478"/>
          <ac:picMkLst>
            <pc:docMk/>
            <pc:sldMk cId="3466676621" sldId="269"/>
            <ac:picMk id="5" creationId="{DDB2BB56-4A9B-7292-5E7A-0C030F9FC046}"/>
          </ac:picMkLst>
        </pc:picChg>
      </pc:sldChg>
      <pc:sldChg chg="addSp delSp modSp add mod ord setBg">
        <pc:chgData name="Ellen Hillebrand" userId="10afa417-cdbd-4c46-9cd1-a2fc06dd29a1" providerId="ADAL" clId="{8A0EB0C8-1485-4A59-BDF1-C389705550DD}" dt="2026-03-16T19:20:51.329" v="1099"/>
        <pc:sldMkLst>
          <pc:docMk/>
          <pc:sldMk cId="3831002291" sldId="270"/>
        </pc:sldMkLst>
        <pc:spChg chg="mod">
          <ac:chgData name="Ellen Hillebrand" userId="10afa417-cdbd-4c46-9cd1-a2fc06dd29a1" providerId="ADAL" clId="{8A0EB0C8-1485-4A59-BDF1-C389705550DD}" dt="2026-02-23T15:38:03.711" v="948"/>
          <ac:spMkLst>
            <pc:docMk/>
            <pc:sldMk cId="3831002291" sldId="270"/>
            <ac:spMk id="2" creationId="{29EBDD10-ABAF-07E3-1A80-C04D4CA1DC16}"/>
          </ac:spMkLst>
        </pc:spChg>
        <pc:spChg chg="mod">
          <ac:chgData name="Ellen Hillebrand" userId="10afa417-cdbd-4c46-9cd1-a2fc06dd29a1" providerId="ADAL" clId="{8A0EB0C8-1485-4A59-BDF1-C389705550DD}" dt="2026-02-23T15:38:03.711" v="948"/>
          <ac:spMkLst>
            <pc:docMk/>
            <pc:sldMk cId="3831002291" sldId="270"/>
            <ac:spMk id="3" creationId="{D6E726BC-3D45-4315-98D9-8F2EB585DA2A}"/>
          </ac:spMkLst>
        </pc:spChg>
        <pc:spChg chg="mod">
          <ac:chgData name="Ellen Hillebrand" userId="10afa417-cdbd-4c46-9cd1-a2fc06dd29a1" providerId="ADAL" clId="{8A0EB0C8-1485-4A59-BDF1-C389705550DD}" dt="2026-02-23T15:38:03.711" v="948"/>
          <ac:spMkLst>
            <pc:docMk/>
            <pc:sldMk cId="3831002291" sldId="270"/>
            <ac:spMk id="4" creationId="{5C19571F-025F-A316-DFBA-4E2D02777F86}"/>
          </ac:spMkLst>
        </pc:spChg>
        <pc:picChg chg="add mod">
          <ac:chgData name="Ellen Hillebrand" userId="10afa417-cdbd-4c46-9cd1-a2fc06dd29a1" providerId="ADAL" clId="{8A0EB0C8-1485-4A59-BDF1-C389705550DD}" dt="2026-03-16T19:20:51.329" v="1099"/>
          <ac:picMkLst>
            <pc:docMk/>
            <pc:sldMk cId="3831002291" sldId="270"/>
            <ac:picMk id="5" creationId="{C419E9BE-DFB9-8799-BCC3-00EF326C9B3D}"/>
          </ac:picMkLst>
        </pc:picChg>
      </pc:sldChg>
      <pc:sldChg chg="modSp add mod setBg">
        <pc:chgData name="Ellen Hillebrand" userId="10afa417-cdbd-4c46-9cd1-a2fc06dd29a1" providerId="ADAL" clId="{8A0EB0C8-1485-4A59-BDF1-C389705550DD}" dt="2026-03-16T19:20:59.699" v="1101" actId="207"/>
        <pc:sldMkLst>
          <pc:docMk/>
          <pc:sldMk cId="1639598892" sldId="271"/>
        </pc:sldMkLst>
        <pc:spChg chg="mod">
          <ac:chgData name="Ellen Hillebrand" userId="10afa417-cdbd-4c46-9cd1-a2fc06dd29a1" providerId="ADAL" clId="{8A0EB0C8-1485-4A59-BDF1-C389705550DD}" dt="2026-03-16T19:20:59.699" v="1101" actId="207"/>
          <ac:spMkLst>
            <pc:docMk/>
            <pc:sldMk cId="1639598892" sldId="271"/>
            <ac:spMk id="2" creationId="{5C02C5FD-6F2D-6395-01BD-D464525C6D51}"/>
          </ac:spMkLst>
        </pc:spChg>
        <pc:spChg chg="mod">
          <ac:chgData name="Ellen Hillebrand" userId="10afa417-cdbd-4c46-9cd1-a2fc06dd29a1" providerId="ADAL" clId="{8A0EB0C8-1485-4A59-BDF1-C389705550DD}" dt="2026-02-23T15:38:03.711" v="948"/>
          <ac:spMkLst>
            <pc:docMk/>
            <pc:sldMk cId="1639598892" sldId="271"/>
            <ac:spMk id="3" creationId="{B8E8645D-3283-E9DF-4D9E-8FBF1EB00A1E}"/>
          </ac:spMkLst>
        </pc:spChg>
        <pc:spChg chg="mod">
          <ac:chgData name="Ellen Hillebrand" userId="10afa417-cdbd-4c46-9cd1-a2fc06dd29a1" providerId="ADAL" clId="{8A0EB0C8-1485-4A59-BDF1-C389705550DD}" dt="2026-02-23T15:38:03.711" v="948"/>
          <ac:spMkLst>
            <pc:docMk/>
            <pc:sldMk cId="1639598892" sldId="271"/>
            <ac:spMk id="4" creationId="{46F2F8ED-C1E5-149A-B1F7-A1E3E0B991F4}"/>
          </ac:spMkLst>
        </pc:spChg>
      </pc:sldChg>
      <pc:sldChg chg="addSp delSp modSp add mod">
        <pc:chgData name="Ellen Hillebrand" userId="10afa417-cdbd-4c46-9cd1-a2fc06dd29a1" providerId="ADAL" clId="{8A0EB0C8-1485-4A59-BDF1-C389705550DD}" dt="2026-02-23T19:35:27.445" v="968" actId="478"/>
        <pc:sldMkLst>
          <pc:docMk/>
          <pc:sldMk cId="2543961920" sldId="272"/>
        </pc:sldMkLst>
        <pc:spChg chg="mod">
          <ac:chgData name="Ellen Hillebrand" userId="10afa417-cdbd-4c46-9cd1-a2fc06dd29a1" providerId="ADAL" clId="{8A0EB0C8-1485-4A59-BDF1-C389705550DD}" dt="2026-02-23T15:38:03.711" v="948"/>
          <ac:spMkLst>
            <pc:docMk/>
            <pc:sldMk cId="2543961920" sldId="272"/>
            <ac:spMk id="2" creationId="{9D4C82E0-147A-E678-17C8-61079ECDE8E3}"/>
          </ac:spMkLst>
        </pc:spChg>
        <pc:spChg chg="mod">
          <ac:chgData name="Ellen Hillebrand" userId="10afa417-cdbd-4c46-9cd1-a2fc06dd29a1" providerId="ADAL" clId="{8A0EB0C8-1485-4A59-BDF1-C389705550DD}" dt="2026-02-23T15:38:03.711" v="948"/>
          <ac:spMkLst>
            <pc:docMk/>
            <pc:sldMk cId="2543961920" sldId="272"/>
            <ac:spMk id="3" creationId="{57786971-8937-5665-1963-090050BBE99D}"/>
          </ac:spMkLst>
        </pc:spChg>
        <pc:spChg chg="mod">
          <ac:chgData name="Ellen Hillebrand" userId="10afa417-cdbd-4c46-9cd1-a2fc06dd29a1" providerId="ADAL" clId="{8A0EB0C8-1485-4A59-BDF1-C389705550DD}" dt="2026-02-23T15:38:03.711" v="948"/>
          <ac:spMkLst>
            <pc:docMk/>
            <pc:sldMk cId="2543961920" sldId="272"/>
            <ac:spMk id="4" creationId="{758B8BCD-D663-A185-8A04-5CFFCBDE94DF}"/>
          </ac:spMkLst>
        </pc:spChg>
      </pc:sldChg>
      <pc:sldChg chg="modSp add mod ord">
        <pc:chgData name="Ellen Hillebrand" userId="10afa417-cdbd-4c46-9cd1-a2fc06dd29a1" providerId="ADAL" clId="{8A0EB0C8-1485-4A59-BDF1-C389705550DD}" dt="2026-02-23T15:38:03.711" v="948"/>
        <pc:sldMkLst>
          <pc:docMk/>
          <pc:sldMk cId="2517691414" sldId="273"/>
        </pc:sldMkLst>
        <pc:spChg chg="mod">
          <ac:chgData name="Ellen Hillebrand" userId="10afa417-cdbd-4c46-9cd1-a2fc06dd29a1" providerId="ADAL" clId="{8A0EB0C8-1485-4A59-BDF1-C389705550DD}" dt="2026-02-23T15:38:03.711" v="948"/>
          <ac:spMkLst>
            <pc:docMk/>
            <pc:sldMk cId="2517691414" sldId="273"/>
            <ac:spMk id="3" creationId="{B0E99F68-FE6C-456D-B058-4D14B0551FF8}"/>
          </ac:spMkLst>
        </pc:spChg>
        <pc:spChg chg="mod">
          <ac:chgData name="Ellen Hillebrand" userId="10afa417-cdbd-4c46-9cd1-a2fc06dd29a1" providerId="ADAL" clId="{8A0EB0C8-1485-4A59-BDF1-C389705550DD}" dt="2026-02-23T15:38:03.711" v="948"/>
          <ac:spMkLst>
            <pc:docMk/>
            <pc:sldMk cId="2517691414" sldId="273"/>
            <ac:spMk id="8" creationId="{907F5E39-577C-DBE9-7DC0-4598EE545377}"/>
          </ac:spMkLst>
        </pc:spChg>
        <pc:spChg chg="mod">
          <ac:chgData name="Ellen Hillebrand" userId="10afa417-cdbd-4c46-9cd1-a2fc06dd29a1" providerId="ADAL" clId="{8A0EB0C8-1485-4A59-BDF1-C389705550DD}" dt="2026-02-23T15:38:03.711" v="948"/>
          <ac:spMkLst>
            <pc:docMk/>
            <pc:sldMk cId="2517691414" sldId="273"/>
            <ac:spMk id="9" creationId="{6A119E80-B877-3B8D-8DE6-CEC5D91D243E}"/>
          </ac:spMkLst>
        </pc:spChg>
      </pc:sldChg>
      <pc:sldChg chg="delSp modSp add mod">
        <pc:chgData name="Ellen Hillebrand" userId="10afa417-cdbd-4c46-9cd1-a2fc06dd29a1" providerId="ADAL" clId="{8A0EB0C8-1485-4A59-BDF1-C389705550DD}" dt="2026-03-16T19:21:09.343" v="1103" actId="207"/>
        <pc:sldMkLst>
          <pc:docMk/>
          <pc:sldMk cId="4249433588" sldId="274"/>
        </pc:sldMkLst>
        <pc:spChg chg="mod">
          <ac:chgData name="Ellen Hillebrand" userId="10afa417-cdbd-4c46-9cd1-a2fc06dd29a1" providerId="ADAL" clId="{8A0EB0C8-1485-4A59-BDF1-C389705550DD}" dt="2026-02-23T15:38:03.711" v="948"/>
          <ac:spMkLst>
            <pc:docMk/>
            <pc:sldMk cId="4249433588" sldId="274"/>
            <ac:spMk id="3" creationId="{C6661168-60DD-2FC1-526E-2722FEC1FF9B}"/>
          </ac:spMkLst>
        </pc:spChg>
        <pc:spChg chg="mod">
          <ac:chgData name="Ellen Hillebrand" userId="10afa417-cdbd-4c46-9cd1-a2fc06dd29a1" providerId="ADAL" clId="{8A0EB0C8-1485-4A59-BDF1-C389705550DD}" dt="2026-03-16T19:21:09.343" v="1103" actId="207"/>
          <ac:spMkLst>
            <pc:docMk/>
            <pc:sldMk cId="4249433588" sldId="274"/>
            <ac:spMk id="8" creationId="{7E7E1F6C-1F2F-5394-3FA4-48D6F1F93E47}"/>
          </ac:spMkLst>
        </pc:spChg>
        <pc:spChg chg="mod">
          <ac:chgData name="Ellen Hillebrand" userId="10afa417-cdbd-4c46-9cd1-a2fc06dd29a1" providerId="ADAL" clId="{8A0EB0C8-1485-4A59-BDF1-C389705550DD}" dt="2026-02-23T15:38:03.711" v="948"/>
          <ac:spMkLst>
            <pc:docMk/>
            <pc:sldMk cId="4249433588" sldId="274"/>
            <ac:spMk id="9" creationId="{27CD0452-ABE0-76F4-CCCA-45C00EA59759}"/>
          </ac:spMkLst>
        </pc:spChg>
        <pc:picChg chg="del">
          <ac:chgData name="Ellen Hillebrand" userId="10afa417-cdbd-4c46-9cd1-a2fc06dd29a1" providerId="ADAL" clId="{8A0EB0C8-1485-4A59-BDF1-C389705550DD}" dt="2026-03-16T19:21:06.022" v="1102" actId="478"/>
          <ac:picMkLst>
            <pc:docMk/>
            <pc:sldMk cId="4249433588" sldId="274"/>
            <ac:picMk id="5" creationId="{E8BE5A63-0B22-32F4-5FD0-3B21E780C2F1}"/>
          </ac:picMkLst>
        </pc:picChg>
      </pc:sldChg>
      <pc:sldChg chg="modSp add mod ord">
        <pc:chgData name="Ellen Hillebrand" userId="10afa417-cdbd-4c46-9cd1-a2fc06dd29a1" providerId="ADAL" clId="{8A0EB0C8-1485-4A59-BDF1-C389705550DD}" dt="2026-02-23T15:38:03.711" v="948"/>
        <pc:sldMkLst>
          <pc:docMk/>
          <pc:sldMk cId="1248805992" sldId="275"/>
        </pc:sldMkLst>
        <pc:spChg chg="mod">
          <ac:chgData name="Ellen Hillebrand" userId="10afa417-cdbd-4c46-9cd1-a2fc06dd29a1" providerId="ADAL" clId="{8A0EB0C8-1485-4A59-BDF1-C389705550DD}" dt="2026-02-23T15:38:03.711" v="948"/>
          <ac:spMkLst>
            <pc:docMk/>
            <pc:sldMk cId="1248805992" sldId="275"/>
            <ac:spMk id="2" creationId="{740CFD37-9A8F-9D23-66E9-1157B24A1F69}"/>
          </ac:spMkLst>
        </pc:spChg>
        <pc:spChg chg="mod">
          <ac:chgData name="Ellen Hillebrand" userId="10afa417-cdbd-4c46-9cd1-a2fc06dd29a1" providerId="ADAL" clId="{8A0EB0C8-1485-4A59-BDF1-C389705550DD}" dt="2026-02-23T15:38:03.711" v="948"/>
          <ac:spMkLst>
            <pc:docMk/>
            <pc:sldMk cId="1248805992" sldId="275"/>
            <ac:spMk id="3" creationId="{486EAE4B-E2AE-8C8D-8038-9156A4C153A3}"/>
          </ac:spMkLst>
        </pc:spChg>
        <pc:spChg chg="mod">
          <ac:chgData name="Ellen Hillebrand" userId="10afa417-cdbd-4c46-9cd1-a2fc06dd29a1" providerId="ADAL" clId="{8A0EB0C8-1485-4A59-BDF1-C389705550DD}" dt="2026-02-23T15:38:03.711" v="948"/>
          <ac:spMkLst>
            <pc:docMk/>
            <pc:sldMk cId="1248805992" sldId="275"/>
            <ac:spMk id="4" creationId="{1010D99D-7841-CDA5-A818-D73FDB872F42}"/>
          </ac:spMkLst>
        </pc:spChg>
      </pc:sldChg>
      <pc:sldChg chg="addSp modSp add mod setBg">
        <pc:chgData name="Ellen Hillebrand" userId="10afa417-cdbd-4c46-9cd1-a2fc06dd29a1" providerId="ADAL" clId="{8A0EB0C8-1485-4A59-BDF1-C389705550DD}" dt="2026-03-16T19:21:20.685" v="1105"/>
        <pc:sldMkLst>
          <pc:docMk/>
          <pc:sldMk cId="1089504644" sldId="276"/>
        </pc:sldMkLst>
        <pc:spChg chg="mod">
          <ac:chgData name="Ellen Hillebrand" userId="10afa417-cdbd-4c46-9cd1-a2fc06dd29a1" providerId="ADAL" clId="{8A0EB0C8-1485-4A59-BDF1-C389705550DD}" dt="2026-02-23T15:38:03.711" v="948"/>
          <ac:spMkLst>
            <pc:docMk/>
            <pc:sldMk cId="1089504644" sldId="276"/>
            <ac:spMk id="2" creationId="{F98E2A16-E42A-1B64-E757-F4FDC3E82A0D}"/>
          </ac:spMkLst>
        </pc:spChg>
        <pc:spChg chg="mod">
          <ac:chgData name="Ellen Hillebrand" userId="10afa417-cdbd-4c46-9cd1-a2fc06dd29a1" providerId="ADAL" clId="{8A0EB0C8-1485-4A59-BDF1-C389705550DD}" dt="2026-02-23T15:38:03.711" v="948"/>
          <ac:spMkLst>
            <pc:docMk/>
            <pc:sldMk cId="1089504644" sldId="276"/>
            <ac:spMk id="3" creationId="{D12738E3-43BF-B913-73E3-74213E943D67}"/>
          </ac:spMkLst>
        </pc:spChg>
        <pc:spChg chg="mod">
          <ac:chgData name="Ellen Hillebrand" userId="10afa417-cdbd-4c46-9cd1-a2fc06dd29a1" providerId="ADAL" clId="{8A0EB0C8-1485-4A59-BDF1-C389705550DD}" dt="2026-02-23T15:38:03.711" v="948"/>
          <ac:spMkLst>
            <pc:docMk/>
            <pc:sldMk cId="1089504644" sldId="276"/>
            <ac:spMk id="4" creationId="{5F5DA04F-E1DF-B509-EB83-7C2720F0D743}"/>
          </ac:spMkLst>
        </pc:spChg>
        <pc:picChg chg="add mod">
          <ac:chgData name="Ellen Hillebrand" userId="10afa417-cdbd-4c46-9cd1-a2fc06dd29a1" providerId="ADAL" clId="{8A0EB0C8-1485-4A59-BDF1-C389705550DD}" dt="2026-03-16T19:21:20.685" v="1105"/>
          <ac:picMkLst>
            <pc:docMk/>
            <pc:sldMk cId="1089504644" sldId="276"/>
            <ac:picMk id="5" creationId="{28C2B98B-6938-9F14-861B-F4793AB3C0D3}"/>
          </ac:picMkLst>
        </pc:picChg>
      </pc:sldChg>
      <pc:sldChg chg="addSp modSp add mod setBg">
        <pc:chgData name="Ellen Hillebrand" userId="10afa417-cdbd-4c46-9cd1-a2fc06dd29a1" providerId="ADAL" clId="{8A0EB0C8-1485-4A59-BDF1-C389705550DD}" dt="2026-03-16T19:21:40.704" v="1111"/>
        <pc:sldMkLst>
          <pc:docMk/>
          <pc:sldMk cId="4071523589" sldId="277"/>
        </pc:sldMkLst>
        <pc:spChg chg="mod">
          <ac:chgData name="Ellen Hillebrand" userId="10afa417-cdbd-4c46-9cd1-a2fc06dd29a1" providerId="ADAL" clId="{8A0EB0C8-1485-4A59-BDF1-C389705550DD}" dt="2026-02-23T15:38:03.711" v="948"/>
          <ac:spMkLst>
            <pc:docMk/>
            <pc:sldMk cId="4071523589" sldId="277"/>
            <ac:spMk id="2" creationId="{487B2B67-2C35-1587-893A-4FE5D0095C7E}"/>
          </ac:spMkLst>
        </pc:spChg>
        <pc:spChg chg="mod">
          <ac:chgData name="Ellen Hillebrand" userId="10afa417-cdbd-4c46-9cd1-a2fc06dd29a1" providerId="ADAL" clId="{8A0EB0C8-1485-4A59-BDF1-C389705550DD}" dt="2026-02-23T15:38:03.711" v="948"/>
          <ac:spMkLst>
            <pc:docMk/>
            <pc:sldMk cId="4071523589" sldId="277"/>
            <ac:spMk id="3" creationId="{90B1ED5D-65CE-D6E0-8D17-C07981B1403A}"/>
          </ac:spMkLst>
        </pc:spChg>
        <pc:spChg chg="mod">
          <ac:chgData name="Ellen Hillebrand" userId="10afa417-cdbd-4c46-9cd1-a2fc06dd29a1" providerId="ADAL" clId="{8A0EB0C8-1485-4A59-BDF1-C389705550DD}" dt="2026-02-23T15:38:03.711" v="948"/>
          <ac:spMkLst>
            <pc:docMk/>
            <pc:sldMk cId="4071523589" sldId="277"/>
            <ac:spMk id="4" creationId="{73395366-F11D-64EA-7334-643B0171F0FD}"/>
          </ac:spMkLst>
        </pc:spChg>
        <pc:picChg chg="add mod">
          <ac:chgData name="Ellen Hillebrand" userId="10afa417-cdbd-4c46-9cd1-a2fc06dd29a1" providerId="ADAL" clId="{8A0EB0C8-1485-4A59-BDF1-C389705550DD}" dt="2026-03-16T19:21:40.704" v="1111"/>
          <ac:picMkLst>
            <pc:docMk/>
            <pc:sldMk cId="4071523589" sldId="277"/>
            <ac:picMk id="5" creationId="{DCB14E81-AE81-4FE0-8124-00C04CF1235E}"/>
          </ac:picMkLst>
        </pc:picChg>
      </pc:sldChg>
      <pc:sldChg chg="delSp modSp add mod ord">
        <pc:chgData name="Ellen Hillebrand" userId="10afa417-cdbd-4c46-9cd1-a2fc06dd29a1" providerId="ADAL" clId="{8A0EB0C8-1485-4A59-BDF1-C389705550DD}" dt="2026-03-16T19:21:50.045" v="1113" actId="207"/>
        <pc:sldMkLst>
          <pc:docMk/>
          <pc:sldMk cId="2172912947" sldId="278"/>
        </pc:sldMkLst>
        <pc:spChg chg="mod">
          <ac:chgData name="Ellen Hillebrand" userId="10afa417-cdbd-4c46-9cd1-a2fc06dd29a1" providerId="ADAL" clId="{8A0EB0C8-1485-4A59-BDF1-C389705550DD}" dt="2026-02-23T15:38:03.711" v="948"/>
          <ac:spMkLst>
            <pc:docMk/>
            <pc:sldMk cId="2172912947" sldId="278"/>
            <ac:spMk id="3" creationId="{4E3048DB-AD8B-790E-AC74-1695ABCFA4BB}"/>
          </ac:spMkLst>
        </pc:spChg>
        <pc:spChg chg="mod">
          <ac:chgData name="Ellen Hillebrand" userId="10afa417-cdbd-4c46-9cd1-a2fc06dd29a1" providerId="ADAL" clId="{8A0EB0C8-1485-4A59-BDF1-C389705550DD}" dt="2026-03-16T19:21:50.045" v="1113" actId="207"/>
          <ac:spMkLst>
            <pc:docMk/>
            <pc:sldMk cId="2172912947" sldId="278"/>
            <ac:spMk id="8" creationId="{602C99FA-9D4F-4307-F418-41B2698D6EF3}"/>
          </ac:spMkLst>
        </pc:spChg>
        <pc:spChg chg="mod">
          <ac:chgData name="Ellen Hillebrand" userId="10afa417-cdbd-4c46-9cd1-a2fc06dd29a1" providerId="ADAL" clId="{8A0EB0C8-1485-4A59-BDF1-C389705550DD}" dt="2026-02-23T15:38:03.711" v="948"/>
          <ac:spMkLst>
            <pc:docMk/>
            <pc:sldMk cId="2172912947" sldId="278"/>
            <ac:spMk id="9" creationId="{105F7F5A-890D-F7BC-1F07-8BC202EB70F5}"/>
          </ac:spMkLst>
        </pc:spChg>
        <pc:picChg chg="del">
          <ac:chgData name="Ellen Hillebrand" userId="10afa417-cdbd-4c46-9cd1-a2fc06dd29a1" providerId="ADAL" clId="{8A0EB0C8-1485-4A59-BDF1-C389705550DD}" dt="2026-03-16T19:21:46.907" v="1112" actId="478"/>
          <ac:picMkLst>
            <pc:docMk/>
            <pc:sldMk cId="2172912947" sldId="278"/>
            <ac:picMk id="5" creationId="{1E9DBAAB-0826-6D38-0935-724B192F0512}"/>
          </ac:picMkLst>
        </pc:picChg>
      </pc:sldChg>
      <pc:sldChg chg="delSp modSp add mod setBg">
        <pc:chgData name="Ellen Hillebrand" userId="10afa417-cdbd-4c46-9cd1-a2fc06dd29a1" providerId="ADAL" clId="{8A0EB0C8-1485-4A59-BDF1-C389705550DD}" dt="2026-03-16T19:22:01.013" v="1117"/>
        <pc:sldMkLst>
          <pc:docMk/>
          <pc:sldMk cId="3256158146" sldId="279"/>
        </pc:sldMkLst>
        <pc:spChg chg="mod">
          <ac:chgData name="Ellen Hillebrand" userId="10afa417-cdbd-4c46-9cd1-a2fc06dd29a1" providerId="ADAL" clId="{8A0EB0C8-1485-4A59-BDF1-C389705550DD}" dt="2026-02-23T15:38:03.711" v="948"/>
          <ac:spMkLst>
            <pc:docMk/>
            <pc:sldMk cId="3256158146" sldId="279"/>
            <ac:spMk id="3" creationId="{2D272E14-5C54-CA4B-84C5-FC903EDEF9DC}"/>
          </ac:spMkLst>
        </pc:spChg>
        <pc:spChg chg="mod">
          <ac:chgData name="Ellen Hillebrand" userId="10afa417-cdbd-4c46-9cd1-a2fc06dd29a1" providerId="ADAL" clId="{8A0EB0C8-1485-4A59-BDF1-C389705550DD}" dt="2026-02-23T15:38:03.711" v="948"/>
          <ac:spMkLst>
            <pc:docMk/>
            <pc:sldMk cId="3256158146" sldId="279"/>
            <ac:spMk id="8" creationId="{8F9C307F-23A0-2B05-7701-5DDD4436D7D7}"/>
          </ac:spMkLst>
        </pc:spChg>
        <pc:spChg chg="mod">
          <ac:chgData name="Ellen Hillebrand" userId="10afa417-cdbd-4c46-9cd1-a2fc06dd29a1" providerId="ADAL" clId="{8A0EB0C8-1485-4A59-BDF1-C389705550DD}" dt="2026-02-23T15:38:03.711" v="948"/>
          <ac:spMkLst>
            <pc:docMk/>
            <pc:sldMk cId="3256158146" sldId="279"/>
            <ac:spMk id="9" creationId="{EC0C9B02-D4E0-95B2-CF77-976F48AB3421}"/>
          </ac:spMkLst>
        </pc:spChg>
        <pc:picChg chg="del">
          <ac:chgData name="Ellen Hillebrand" userId="10afa417-cdbd-4c46-9cd1-a2fc06dd29a1" providerId="ADAL" clId="{8A0EB0C8-1485-4A59-BDF1-C389705550DD}" dt="2026-03-16T19:21:53.695" v="1114" actId="478"/>
          <ac:picMkLst>
            <pc:docMk/>
            <pc:sldMk cId="3256158146" sldId="279"/>
            <ac:picMk id="5" creationId="{C278C4F7-4926-D2B0-9DDA-E84C439C29FC}"/>
          </ac:picMkLst>
        </pc:picChg>
      </pc:sldChg>
      <pc:sldChg chg="delSp modSp add mod setBg">
        <pc:chgData name="Ellen Hillebrand" userId="10afa417-cdbd-4c46-9cd1-a2fc06dd29a1" providerId="ADAL" clId="{8A0EB0C8-1485-4A59-BDF1-C389705550DD}" dt="2026-03-16T19:22:28.212" v="1122"/>
        <pc:sldMkLst>
          <pc:docMk/>
          <pc:sldMk cId="1295932896" sldId="280"/>
        </pc:sldMkLst>
        <pc:spChg chg="mod">
          <ac:chgData name="Ellen Hillebrand" userId="10afa417-cdbd-4c46-9cd1-a2fc06dd29a1" providerId="ADAL" clId="{8A0EB0C8-1485-4A59-BDF1-C389705550DD}" dt="2026-02-23T15:38:03.711" v="948"/>
          <ac:spMkLst>
            <pc:docMk/>
            <pc:sldMk cId="1295932896" sldId="280"/>
            <ac:spMk id="3" creationId="{067870EB-7F4A-3874-BAB5-03B0D3463D6A}"/>
          </ac:spMkLst>
        </pc:spChg>
        <pc:spChg chg="mod">
          <ac:chgData name="Ellen Hillebrand" userId="10afa417-cdbd-4c46-9cd1-a2fc06dd29a1" providerId="ADAL" clId="{8A0EB0C8-1485-4A59-BDF1-C389705550DD}" dt="2026-02-23T15:38:03.711" v="948"/>
          <ac:spMkLst>
            <pc:docMk/>
            <pc:sldMk cId="1295932896" sldId="280"/>
            <ac:spMk id="8" creationId="{844FCCB9-15B2-3750-1F0A-79E32DA9802D}"/>
          </ac:spMkLst>
        </pc:spChg>
        <pc:spChg chg="mod">
          <ac:chgData name="Ellen Hillebrand" userId="10afa417-cdbd-4c46-9cd1-a2fc06dd29a1" providerId="ADAL" clId="{8A0EB0C8-1485-4A59-BDF1-C389705550DD}" dt="2026-02-23T15:38:03.711" v="948"/>
          <ac:spMkLst>
            <pc:docMk/>
            <pc:sldMk cId="1295932896" sldId="280"/>
            <ac:spMk id="9" creationId="{A9AC4709-B842-6F50-048B-3E14DF4B0AA9}"/>
          </ac:spMkLst>
        </pc:spChg>
        <pc:picChg chg="del">
          <ac:chgData name="Ellen Hillebrand" userId="10afa417-cdbd-4c46-9cd1-a2fc06dd29a1" providerId="ADAL" clId="{8A0EB0C8-1485-4A59-BDF1-C389705550DD}" dt="2026-03-16T19:22:20.606" v="1119" actId="478"/>
          <ac:picMkLst>
            <pc:docMk/>
            <pc:sldMk cId="1295932896" sldId="280"/>
            <ac:picMk id="5" creationId="{AF736EB3-A92A-F309-286D-FC2AF0998281}"/>
          </ac:picMkLst>
        </pc:picChg>
      </pc:sldChg>
      <pc:sldChg chg="delSp modSp add mod setBg">
        <pc:chgData name="Ellen Hillebrand" userId="10afa417-cdbd-4c46-9cd1-a2fc06dd29a1" providerId="ADAL" clId="{8A0EB0C8-1485-4A59-BDF1-C389705550DD}" dt="2026-03-16T19:22:40.572" v="1127" actId="478"/>
        <pc:sldMkLst>
          <pc:docMk/>
          <pc:sldMk cId="3293753858" sldId="281"/>
        </pc:sldMkLst>
        <pc:spChg chg="mod">
          <ac:chgData name="Ellen Hillebrand" userId="10afa417-cdbd-4c46-9cd1-a2fc06dd29a1" providerId="ADAL" clId="{8A0EB0C8-1485-4A59-BDF1-C389705550DD}" dt="2026-02-23T15:38:03.711" v="948"/>
          <ac:spMkLst>
            <pc:docMk/>
            <pc:sldMk cId="3293753858" sldId="281"/>
            <ac:spMk id="3" creationId="{A988DF60-A939-D082-B531-2D3D6365AF9B}"/>
          </ac:spMkLst>
        </pc:spChg>
        <pc:spChg chg="mod">
          <ac:chgData name="Ellen Hillebrand" userId="10afa417-cdbd-4c46-9cd1-a2fc06dd29a1" providerId="ADAL" clId="{8A0EB0C8-1485-4A59-BDF1-C389705550DD}" dt="2026-02-23T15:38:03.711" v="948"/>
          <ac:spMkLst>
            <pc:docMk/>
            <pc:sldMk cId="3293753858" sldId="281"/>
            <ac:spMk id="8" creationId="{FE0124CB-93BD-5EA0-FA07-98DAE0771192}"/>
          </ac:spMkLst>
        </pc:spChg>
        <pc:spChg chg="mod">
          <ac:chgData name="Ellen Hillebrand" userId="10afa417-cdbd-4c46-9cd1-a2fc06dd29a1" providerId="ADAL" clId="{8A0EB0C8-1485-4A59-BDF1-C389705550DD}" dt="2026-02-23T15:38:03.711" v="948"/>
          <ac:spMkLst>
            <pc:docMk/>
            <pc:sldMk cId="3293753858" sldId="281"/>
            <ac:spMk id="9" creationId="{80CD67D1-1B4B-A44D-EECC-638711D48DDA}"/>
          </ac:spMkLst>
        </pc:spChg>
        <pc:picChg chg="del mod">
          <ac:chgData name="Ellen Hillebrand" userId="10afa417-cdbd-4c46-9cd1-a2fc06dd29a1" providerId="ADAL" clId="{8A0EB0C8-1485-4A59-BDF1-C389705550DD}" dt="2026-03-16T19:22:40.572" v="1127" actId="478"/>
          <ac:picMkLst>
            <pc:docMk/>
            <pc:sldMk cId="3293753858" sldId="281"/>
            <ac:picMk id="5" creationId="{10BBF7AA-DA18-BF20-351F-8D610E4E426B}"/>
          </ac:picMkLst>
        </pc:picChg>
      </pc:sldChg>
      <pc:sldChg chg="modSp add mod ord setBg">
        <pc:chgData name="Ellen Hillebrand" userId="10afa417-cdbd-4c46-9cd1-a2fc06dd29a1" providerId="ADAL" clId="{8A0EB0C8-1485-4A59-BDF1-C389705550DD}" dt="2026-03-16T19:22:50.302" v="1130"/>
        <pc:sldMkLst>
          <pc:docMk/>
          <pc:sldMk cId="584323499" sldId="282"/>
        </pc:sldMkLst>
        <pc:spChg chg="mod">
          <ac:chgData name="Ellen Hillebrand" userId="10afa417-cdbd-4c46-9cd1-a2fc06dd29a1" providerId="ADAL" clId="{8A0EB0C8-1485-4A59-BDF1-C389705550DD}" dt="2026-02-23T15:38:03.711" v="948"/>
          <ac:spMkLst>
            <pc:docMk/>
            <pc:sldMk cId="584323499" sldId="282"/>
            <ac:spMk id="2" creationId="{77B02991-53F4-4E18-F60C-240C46661A00}"/>
          </ac:spMkLst>
        </pc:spChg>
        <pc:spChg chg="mod">
          <ac:chgData name="Ellen Hillebrand" userId="10afa417-cdbd-4c46-9cd1-a2fc06dd29a1" providerId="ADAL" clId="{8A0EB0C8-1485-4A59-BDF1-C389705550DD}" dt="2026-02-23T15:38:03.711" v="948"/>
          <ac:spMkLst>
            <pc:docMk/>
            <pc:sldMk cId="584323499" sldId="282"/>
            <ac:spMk id="3" creationId="{71E01032-0A7F-2DB9-A7AE-08AFF9260517}"/>
          </ac:spMkLst>
        </pc:spChg>
        <pc:spChg chg="mod">
          <ac:chgData name="Ellen Hillebrand" userId="10afa417-cdbd-4c46-9cd1-a2fc06dd29a1" providerId="ADAL" clId="{8A0EB0C8-1485-4A59-BDF1-C389705550DD}" dt="2026-02-23T15:38:03.711" v="948"/>
          <ac:spMkLst>
            <pc:docMk/>
            <pc:sldMk cId="584323499" sldId="282"/>
            <ac:spMk id="4" creationId="{A4BF473D-E122-DB44-1AC1-FB8BE6573D86}"/>
          </ac:spMkLst>
        </pc:spChg>
      </pc:sldChg>
      <pc:sldChg chg="modSp add mod setBg">
        <pc:chgData name="Ellen Hillebrand" userId="10afa417-cdbd-4c46-9cd1-a2fc06dd29a1" providerId="ADAL" clId="{8A0EB0C8-1485-4A59-BDF1-C389705550DD}" dt="2026-03-16T19:22:59.846" v="1133"/>
        <pc:sldMkLst>
          <pc:docMk/>
          <pc:sldMk cId="3217640821" sldId="283"/>
        </pc:sldMkLst>
        <pc:spChg chg="mod">
          <ac:chgData name="Ellen Hillebrand" userId="10afa417-cdbd-4c46-9cd1-a2fc06dd29a1" providerId="ADAL" clId="{8A0EB0C8-1485-4A59-BDF1-C389705550DD}" dt="2026-02-23T15:38:03.711" v="948"/>
          <ac:spMkLst>
            <pc:docMk/>
            <pc:sldMk cId="3217640821" sldId="283"/>
            <ac:spMk id="2" creationId="{2CAF272C-F6C6-5D2D-DA17-FF6381185C0D}"/>
          </ac:spMkLst>
        </pc:spChg>
        <pc:spChg chg="mod">
          <ac:chgData name="Ellen Hillebrand" userId="10afa417-cdbd-4c46-9cd1-a2fc06dd29a1" providerId="ADAL" clId="{8A0EB0C8-1485-4A59-BDF1-C389705550DD}" dt="2026-02-23T15:38:03.711" v="948"/>
          <ac:spMkLst>
            <pc:docMk/>
            <pc:sldMk cId="3217640821" sldId="283"/>
            <ac:spMk id="3" creationId="{FFD9E9EE-0E89-94E0-245D-DCB7E19B3679}"/>
          </ac:spMkLst>
        </pc:spChg>
        <pc:spChg chg="mod">
          <ac:chgData name="Ellen Hillebrand" userId="10afa417-cdbd-4c46-9cd1-a2fc06dd29a1" providerId="ADAL" clId="{8A0EB0C8-1485-4A59-BDF1-C389705550DD}" dt="2026-02-23T15:38:03.711" v="948"/>
          <ac:spMkLst>
            <pc:docMk/>
            <pc:sldMk cId="3217640821" sldId="283"/>
            <ac:spMk id="4" creationId="{2850337A-1D07-DD47-4BCD-A008465771D2}"/>
          </ac:spMkLst>
        </pc:spChg>
      </pc:sldChg>
      <pc:sldChg chg="addSp modSp add mod setBg">
        <pc:chgData name="Ellen Hillebrand" userId="10afa417-cdbd-4c46-9cd1-a2fc06dd29a1" providerId="ADAL" clId="{8A0EB0C8-1485-4A59-BDF1-C389705550DD}" dt="2026-03-16T19:23:32.451" v="1135"/>
        <pc:sldMkLst>
          <pc:docMk/>
          <pc:sldMk cId="1381854169" sldId="284"/>
        </pc:sldMkLst>
        <pc:spChg chg="mod">
          <ac:chgData name="Ellen Hillebrand" userId="10afa417-cdbd-4c46-9cd1-a2fc06dd29a1" providerId="ADAL" clId="{8A0EB0C8-1485-4A59-BDF1-C389705550DD}" dt="2026-03-16T19:23:28.915" v="1134" actId="207"/>
          <ac:spMkLst>
            <pc:docMk/>
            <pc:sldMk cId="1381854169" sldId="284"/>
            <ac:spMk id="2" creationId="{AB407969-704C-914D-18ED-66A01FF59DAA}"/>
          </ac:spMkLst>
        </pc:spChg>
        <pc:spChg chg="mod">
          <ac:chgData name="Ellen Hillebrand" userId="10afa417-cdbd-4c46-9cd1-a2fc06dd29a1" providerId="ADAL" clId="{8A0EB0C8-1485-4A59-BDF1-C389705550DD}" dt="2026-02-23T15:38:03.711" v="948"/>
          <ac:spMkLst>
            <pc:docMk/>
            <pc:sldMk cId="1381854169" sldId="284"/>
            <ac:spMk id="3" creationId="{CA4B97BE-0CFA-A667-EDD1-6A32CA94854C}"/>
          </ac:spMkLst>
        </pc:spChg>
        <pc:spChg chg="mod">
          <ac:chgData name="Ellen Hillebrand" userId="10afa417-cdbd-4c46-9cd1-a2fc06dd29a1" providerId="ADAL" clId="{8A0EB0C8-1485-4A59-BDF1-C389705550DD}" dt="2026-02-23T15:38:03.711" v="948"/>
          <ac:spMkLst>
            <pc:docMk/>
            <pc:sldMk cId="1381854169" sldId="284"/>
            <ac:spMk id="4" creationId="{BDA57D2D-6006-1B12-6EC0-90306ADA1CB9}"/>
          </ac:spMkLst>
        </pc:spChg>
        <pc:picChg chg="add mod">
          <ac:chgData name="Ellen Hillebrand" userId="10afa417-cdbd-4c46-9cd1-a2fc06dd29a1" providerId="ADAL" clId="{8A0EB0C8-1485-4A59-BDF1-C389705550DD}" dt="2026-03-16T19:23:32.451" v="1135"/>
          <ac:picMkLst>
            <pc:docMk/>
            <pc:sldMk cId="1381854169" sldId="284"/>
            <ac:picMk id="5" creationId="{BECCD537-6663-2DF2-26F0-B3615758E3D6}"/>
          </ac:picMkLst>
        </pc:picChg>
      </pc:sldChg>
      <pc:sldChg chg="delSp modSp add mod ord">
        <pc:chgData name="Ellen Hillebrand" userId="10afa417-cdbd-4c46-9cd1-a2fc06dd29a1" providerId="ADAL" clId="{8A0EB0C8-1485-4A59-BDF1-C389705550DD}" dt="2026-03-16T19:23:45.839" v="1137" actId="478"/>
        <pc:sldMkLst>
          <pc:docMk/>
          <pc:sldMk cId="839168343" sldId="285"/>
        </pc:sldMkLst>
        <pc:spChg chg="mod">
          <ac:chgData name="Ellen Hillebrand" userId="10afa417-cdbd-4c46-9cd1-a2fc06dd29a1" providerId="ADAL" clId="{8A0EB0C8-1485-4A59-BDF1-C389705550DD}" dt="2026-02-23T15:38:03.711" v="948"/>
          <ac:spMkLst>
            <pc:docMk/>
            <pc:sldMk cId="839168343" sldId="285"/>
            <ac:spMk id="3" creationId="{F66B4ACC-CF26-67C3-43CB-4C89EC585FC2}"/>
          </ac:spMkLst>
        </pc:spChg>
        <pc:spChg chg="mod">
          <ac:chgData name="Ellen Hillebrand" userId="10afa417-cdbd-4c46-9cd1-a2fc06dd29a1" providerId="ADAL" clId="{8A0EB0C8-1485-4A59-BDF1-C389705550DD}" dt="2026-03-16T19:23:39.478" v="1136" actId="207"/>
          <ac:spMkLst>
            <pc:docMk/>
            <pc:sldMk cId="839168343" sldId="285"/>
            <ac:spMk id="8" creationId="{63452DA1-898E-1086-4804-6784C7B4142B}"/>
          </ac:spMkLst>
        </pc:spChg>
        <pc:spChg chg="mod">
          <ac:chgData name="Ellen Hillebrand" userId="10afa417-cdbd-4c46-9cd1-a2fc06dd29a1" providerId="ADAL" clId="{8A0EB0C8-1485-4A59-BDF1-C389705550DD}" dt="2026-02-23T15:38:03.711" v="948"/>
          <ac:spMkLst>
            <pc:docMk/>
            <pc:sldMk cId="839168343" sldId="285"/>
            <ac:spMk id="9" creationId="{A8117765-578A-C27C-195A-B8ADEB6F6A19}"/>
          </ac:spMkLst>
        </pc:spChg>
        <pc:picChg chg="del">
          <ac:chgData name="Ellen Hillebrand" userId="10afa417-cdbd-4c46-9cd1-a2fc06dd29a1" providerId="ADAL" clId="{8A0EB0C8-1485-4A59-BDF1-C389705550DD}" dt="2026-03-16T19:23:45.839" v="1137" actId="478"/>
          <ac:picMkLst>
            <pc:docMk/>
            <pc:sldMk cId="839168343" sldId="285"/>
            <ac:picMk id="5" creationId="{488E1757-9EC1-4FD9-39C1-C46D3265BD70}"/>
          </ac:picMkLst>
        </pc:picChg>
      </pc:sldChg>
      <pc:sldChg chg="delSp modSp add mod setBg">
        <pc:chgData name="Ellen Hillebrand" userId="10afa417-cdbd-4c46-9cd1-a2fc06dd29a1" providerId="ADAL" clId="{8A0EB0C8-1485-4A59-BDF1-C389705550DD}" dt="2026-03-16T19:24:01.074" v="1140"/>
        <pc:sldMkLst>
          <pc:docMk/>
          <pc:sldMk cId="906489912" sldId="286"/>
        </pc:sldMkLst>
        <pc:spChg chg="mod">
          <ac:chgData name="Ellen Hillebrand" userId="10afa417-cdbd-4c46-9cd1-a2fc06dd29a1" providerId="ADAL" clId="{8A0EB0C8-1485-4A59-BDF1-C389705550DD}" dt="2026-02-23T15:38:03.711" v="948"/>
          <ac:spMkLst>
            <pc:docMk/>
            <pc:sldMk cId="906489912" sldId="286"/>
            <ac:spMk id="3" creationId="{EED8CF97-5ACF-E3E4-0838-9586B703BEC3}"/>
          </ac:spMkLst>
        </pc:spChg>
        <pc:spChg chg="mod">
          <ac:chgData name="Ellen Hillebrand" userId="10afa417-cdbd-4c46-9cd1-a2fc06dd29a1" providerId="ADAL" clId="{8A0EB0C8-1485-4A59-BDF1-C389705550DD}" dt="2026-03-16T19:23:58.363" v="1139" actId="207"/>
          <ac:spMkLst>
            <pc:docMk/>
            <pc:sldMk cId="906489912" sldId="286"/>
            <ac:spMk id="8" creationId="{07E0E16D-2596-82D7-0C54-88B2DBFEE548}"/>
          </ac:spMkLst>
        </pc:spChg>
        <pc:spChg chg="mod">
          <ac:chgData name="Ellen Hillebrand" userId="10afa417-cdbd-4c46-9cd1-a2fc06dd29a1" providerId="ADAL" clId="{8A0EB0C8-1485-4A59-BDF1-C389705550DD}" dt="2026-02-23T15:38:03.711" v="948"/>
          <ac:spMkLst>
            <pc:docMk/>
            <pc:sldMk cId="906489912" sldId="286"/>
            <ac:spMk id="9" creationId="{8B4E28E7-AB11-604B-6A66-00AC9B269DA1}"/>
          </ac:spMkLst>
        </pc:spChg>
        <pc:picChg chg="del">
          <ac:chgData name="Ellen Hillebrand" userId="10afa417-cdbd-4c46-9cd1-a2fc06dd29a1" providerId="ADAL" clId="{8A0EB0C8-1485-4A59-BDF1-C389705550DD}" dt="2026-03-16T19:16:35.696" v="1078" actId="478"/>
          <ac:picMkLst>
            <pc:docMk/>
            <pc:sldMk cId="906489912" sldId="286"/>
            <ac:picMk id="5" creationId="{98033B6C-B173-7144-9D95-933426A1C20B}"/>
          </ac:picMkLst>
        </pc:picChg>
      </pc:sldChg>
      <pc:sldChg chg="addSp delSp modSp add mod">
        <pc:chgData name="Ellen Hillebrand" userId="10afa417-cdbd-4c46-9cd1-a2fc06dd29a1" providerId="ADAL" clId="{8A0EB0C8-1485-4A59-BDF1-C389705550DD}" dt="2026-03-16T19:24:18.738" v="1143" actId="1076"/>
        <pc:sldMkLst>
          <pc:docMk/>
          <pc:sldMk cId="1657156470" sldId="287"/>
        </pc:sldMkLst>
        <pc:spChg chg="add del mod">
          <ac:chgData name="Ellen Hillebrand" userId="10afa417-cdbd-4c46-9cd1-a2fc06dd29a1" providerId="ADAL" clId="{8A0EB0C8-1485-4A59-BDF1-C389705550DD}" dt="2026-03-16T19:16:13.053" v="1075" actId="478"/>
          <ac:spMkLst>
            <pc:docMk/>
            <pc:sldMk cId="1657156470" sldId="287"/>
            <ac:spMk id="2" creationId="{ECD7395E-8C75-BBCD-5435-5A949BFE0DB4}"/>
          </ac:spMkLst>
        </pc:spChg>
        <pc:spChg chg="mod">
          <ac:chgData name="Ellen Hillebrand" userId="10afa417-cdbd-4c46-9cd1-a2fc06dd29a1" providerId="ADAL" clId="{8A0EB0C8-1485-4A59-BDF1-C389705550DD}" dt="2026-02-23T15:38:03.711" v="948"/>
          <ac:spMkLst>
            <pc:docMk/>
            <pc:sldMk cId="1657156470" sldId="287"/>
            <ac:spMk id="3" creationId="{BBA77B3E-F197-B162-0CAB-BBBF504A20D4}"/>
          </ac:spMkLst>
        </pc:spChg>
        <pc:spChg chg="mod">
          <ac:chgData name="Ellen Hillebrand" userId="10afa417-cdbd-4c46-9cd1-a2fc06dd29a1" providerId="ADAL" clId="{8A0EB0C8-1485-4A59-BDF1-C389705550DD}" dt="2026-03-16T19:24:11.561" v="1141" actId="14100"/>
          <ac:spMkLst>
            <pc:docMk/>
            <pc:sldMk cId="1657156470" sldId="287"/>
            <ac:spMk id="8" creationId="{749D2004-592C-2862-05FE-C246EDE5B1A4}"/>
          </ac:spMkLst>
        </pc:spChg>
        <pc:spChg chg="mod">
          <ac:chgData name="Ellen Hillebrand" userId="10afa417-cdbd-4c46-9cd1-a2fc06dd29a1" providerId="ADAL" clId="{8A0EB0C8-1485-4A59-BDF1-C389705550DD}" dt="2026-03-16T19:24:18.738" v="1143" actId="1076"/>
          <ac:spMkLst>
            <pc:docMk/>
            <pc:sldMk cId="1657156470" sldId="287"/>
            <ac:spMk id="9" creationId="{85CFED2A-34C5-34E8-88FA-5384C43C8CF3}"/>
          </ac:spMkLst>
        </pc:spChg>
        <pc:picChg chg="del">
          <ac:chgData name="Ellen Hillebrand" userId="10afa417-cdbd-4c46-9cd1-a2fc06dd29a1" providerId="ADAL" clId="{8A0EB0C8-1485-4A59-BDF1-C389705550DD}" dt="2026-03-16T19:15:53.477" v="1071" actId="478"/>
          <ac:picMkLst>
            <pc:docMk/>
            <pc:sldMk cId="1657156470" sldId="287"/>
            <ac:picMk id="5" creationId="{78027045-91D7-F856-2DA7-E82E37101040}"/>
          </ac:picMkLst>
        </pc:picChg>
      </pc:sldChg>
      <pc:sldChg chg="delSp modSp add mod">
        <pc:chgData name="Ellen Hillebrand" userId="10afa417-cdbd-4c46-9cd1-a2fc06dd29a1" providerId="ADAL" clId="{8A0EB0C8-1485-4A59-BDF1-C389705550DD}" dt="2026-03-16T19:24:29.505" v="1146" actId="207"/>
        <pc:sldMkLst>
          <pc:docMk/>
          <pc:sldMk cId="450713847" sldId="288"/>
        </pc:sldMkLst>
        <pc:spChg chg="mod">
          <ac:chgData name="Ellen Hillebrand" userId="10afa417-cdbd-4c46-9cd1-a2fc06dd29a1" providerId="ADAL" clId="{8A0EB0C8-1485-4A59-BDF1-C389705550DD}" dt="2026-02-23T15:38:03.711" v="948"/>
          <ac:spMkLst>
            <pc:docMk/>
            <pc:sldMk cId="450713847" sldId="288"/>
            <ac:spMk id="3" creationId="{11F6F79E-A4CF-4D36-6B38-F51B87128701}"/>
          </ac:spMkLst>
        </pc:spChg>
        <pc:spChg chg="mod">
          <ac:chgData name="Ellen Hillebrand" userId="10afa417-cdbd-4c46-9cd1-a2fc06dd29a1" providerId="ADAL" clId="{8A0EB0C8-1485-4A59-BDF1-C389705550DD}" dt="2026-03-16T19:24:29.505" v="1146" actId="207"/>
          <ac:spMkLst>
            <pc:docMk/>
            <pc:sldMk cId="450713847" sldId="288"/>
            <ac:spMk id="8" creationId="{B07639BB-CE6E-4820-1FA1-80DE35148447}"/>
          </ac:spMkLst>
        </pc:spChg>
        <pc:spChg chg="mod">
          <ac:chgData name="Ellen Hillebrand" userId="10afa417-cdbd-4c46-9cd1-a2fc06dd29a1" providerId="ADAL" clId="{8A0EB0C8-1485-4A59-BDF1-C389705550DD}" dt="2026-02-23T15:38:03.711" v="948"/>
          <ac:spMkLst>
            <pc:docMk/>
            <pc:sldMk cId="450713847" sldId="288"/>
            <ac:spMk id="9" creationId="{0A78AD5E-9ED2-7EDD-8BC3-A6974001D0D4}"/>
          </ac:spMkLst>
        </pc:spChg>
        <pc:picChg chg="del">
          <ac:chgData name="Ellen Hillebrand" userId="10afa417-cdbd-4c46-9cd1-a2fc06dd29a1" providerId="ADAL" clId="{8A0EB0C8-1485-4A59-BDF1-C389705550DD}" dt="2026-03-16T19:24:22.816" v="1144" actId="478"/>
          <ac:picMkLst>
            <pc:docMk/>
            <pc:sldMk cId="450713847" sldId="288"/>
            <ac:picMk id="5" creationId="{663F7744-DE6D-533D-A575-6EE5C92F7761}"/>
          </ac:picMkLst>
        </pc:picChg>
      </pc:sldChg>
      <pc:sldChg chg="modSp add mod ord">
        <pc:chgData name="Ellen Hillebrand" userId="10afa417-cdbd-4c46-9cd1-a2fc06dd29a1" providerId="ADAL" clId="{8A0EB0C8-1485-4A59-BDF1-C389705550DD}" dt="2026-02-23T15:38:03.711" v="948"/>
        <pc:sldMkLst>
          <pc:docMk/>
          <pc:sldMk cId="946907864" sldId="289"/>
        </pc:sldMkLst>
        <pc:spChg chg="mod">
          <ac:chgData name="Ellen Hillebrand" userId="10afa417-cdbd-4c46-9cd1-a2fc06dd29a1" providerId="ADAL" clId="{8A0EB0C8-1485-4A59-BDF1-C389705550DD}" dt="2026-02-23T15:38:03.711" v="948"/>
          <ac:spMkLst>
            <pc:docMk/>
            <pc:sldMk cId="946907864" sldId="289"/>
            <ac:spMk id="2" creationId="{664432A1-B942-ABF2-0CC8-A309444D1090}"/>
          </ac:spMkLst>
        </pc:spChg>
        <pc:spChg chg="mod">
          <ac:chgData name="Ellen Hillebrand" userId="10afa417-cdbd-4c46-9cd1-a2fc06dd29a1" providerId="ADAL" clId="{8A0EB0C8-1485-4A59-BDF1-C389705550DD}" dt="2026-02-23T15:38:03.711" v="948"/>
          <ac:spMkLst>
            <pc:docMk/>
            <pc:sldMk cId="946907864" sldId="289"/>
            <ac:spMk id="3" creationId="{78BF53DA-3097-2C58-E855-01AF3415901E}"/>
          </ac:spMkLst>
        </pc:spChg>
        <pc:spChg chg="mod">
          <ac:chgData name="Ellen Hillebrand" userId="10afa417-cdbd-4c46-9cd1-a2fc06dd29a1" providerId="ADAL" clId="{8A0EB0C8-1485-4A59-BDF1-C389705550DD}" dt="2026-02-23T15:38:03.711" v="948"/>
          <ac:spMkLst>
            <pc:docMk/>
            <pc:sldMk cId="946907864" sldId="289"/>
            <ac:spMk id="4" creationId="{19AD1E4B-B14F-6D3E-8D52-2329FCB58385}"/>
          </ac:spMkLst>
        </pc:spChg>
      </pc:sldChg>
      <pc:sldChg chg="delSp modSp add mod ord">
        <pc:chgData name="Ellen Hillebrand" userId="10afa417-cdbd-4c46-9cd1-a2fc06dd29a1" providerId="ADAL" clId="{8A0EB0C8-1485-4A59-BDF1-C389705550DD}" dt="2026-02-23T15:38:03.711" v="948"/>
        <pc:sldMkLst>
          <pc:docMk/>
          <pc:sldMk cId="461400993" sldId="290"/>
        </pc:sldMkLst>
        <pc:spChg chg="mod">
          <ac:chgData name="Ellen Hillebrand" userId="10afa417-cdbd-4c46-9cd1-a2fc06dd29a1" providerId="ADAL" clId="{8A0EB0C8-1485-4A59-BDF1-C389705550DD}" dt="2026-02-23T15:38:03.711" v="948"/>
          <ac:spMkLst>
            <pc:docMk/>
            <pc:sldMk cId="461400993" sldId="290"/>
            <ac:spMk id="2" creationId="{7F3964D8-112B-02D7-6DDB-7E9798B9C71F}"/>
          </ac:spMkLst>
        </pc:spChg>
        <pc:spChg chg="mod">
          <ac:chgData name="Ellen Hillebrand" userId="10afa417-cdbd-4c46-9cd1-a2fc06dd29a1" providerId="ADAL" clId="{8A0EB0C8-1485-4A59-BDF1-C389705550DD}" dt="2026-02-23T15:38:03.711" v="948"/>
          <ac:spMkLst>
            <pc:docMk/>
            <pc:sldMk cId="461400993" sldId="290"/>
            <ac:spMk id="3" creationId="{2F0C7B21-94F2-12B5-F390-55F37890935F}"/>
          </ac:spMkLst>
        </pc:spChg>
        <pc:spChg chg="mod">
          <ac:chgData name="Ellen Hillebrand" userId="10afa417-cdbd-4c46-9cd1-a2fc06dd29a1" providerId="ADAL" clId="{8A0EB0C8-1485-4A59-BDF1-C389705550DD}" dt="2026-02-23T15:38:03.711" v="948"/>
          <ac:spMkLst>
            <pc:docMk/>
            <pc:sldMk cId="461400993" sldId="290"/>
            <ac:spMk id="4" creationId="{87D0484B-66AC-493D-F8A5-8B3452D9ED3E}"/>
          </ac:spMkLst>
        </pc:spChg>
      </pc:sldChg>
      <pc:sldChg chg="modSp add mod">
        <pc:chgData name="Ellen Hillebrand" userId="10afa417-cdbd-4c46-9cd1-a2fc06dd29a1" providerId="ADAL" clId="{8A0EB0C8-1485-4A59-BDF1-C389705550DD}" dt="2026-02-23T15:38:03.711" v="948"/>
        <pc:sldMkLst>
          <pc:docMk/>
          <pc:sldMk cId="314122051" sldId="291"/>
        </pc:sldMkLst>
        <pc:spChg chg="mod">
          <ac:chgData name="Ellen Hillebrand" userId="10afa417-cdbd-4c46-9cd1-a2fc06dd29a1" providerId="ADAL" clId="{8A0EB0C8-1485-4A59-BDF1-C389705550DD}" dt="2026-02-23T15:38:03.711" v="948"/>
          <ac:spMkLst>
            <pc:docMk/>
            <pc:sldMk cId="314122051" sldId="291"/>
            <ac:spMk id="2" creationId="{FB7037A5-2561-1CA1-1B0F-91E393990B33}"/>
          </ac:spMkLst>
        </pc:spChg>
        <pc:spChg chg="mod">
          <ac:chgData name="Ellen Hillebrand" userId="10afa417-cdbd-4c46-9cd1-a2fc06dd29a1" providerId="ADAL" clId="{8A0EB0C8-1485-4A59-BDF1-C389705550DD}" dt="2026-02-23T15:38:03.711" v="948"/>
          <ac:spMkLst>
            <pc:docMk/>
            <pc:sldMk cId="314122051" sldId="291"/>
            <ac:spMk id="3" creationId="{30406BC0-E54C-A767-A842-702F20C8034B}"/>
          </ac:spMkLst>
        </pc:spChg>
        <pc:spChg chg="mod">
          <ac:chgData name="Ellen Hillebrand" userId="10afa417-cdbd-4c46-9cd1-a2fc06dd29a1" providerId="ADAL" clId="{8A0EB0C8-1485-4A59-BDF1-C389705550DD}" dt="2026-02-23T15:38:03.711" v="948"/>
          <ac:spMkLst>
            <pc:docMk/>
            <pc:sldMk cId="314122051" sldId="291"/>
            <ac:spMk id="4" creationId="{ECAF4DD7-8925-44F8-AB2C-ADA1963D6D12}"/>
          </ac:spMkLst>
        </pc:spChg>
      </pc:sldChg>
      <pc:sldChg chg="addSp delSp modSp mod">
        <pc:chgData name="Ellen Hillebrand" userId="10afa417-cdbd-4c46-9cd1-a2fc06dd29a1" providerId="ADAL" clId="{8A0EB0C8-1485-4A59-BDF1-C389705550DD}" dt="2026-03-16T19:04:46.279" v="1018" actId="14100"/>
        <pc:sldMkLst>
          <pc:docMk/>
          <pc:sldMk cId="1710219959" sldId="292"/>
        </pc:sldMkLst>
        <pc:spChg chg="del mod">
          <ac:chgData name="Ellen Hillebrand" userId="10afa417-cdbd-4c46-9cd1-a2fc06dd29a1" providerId="ADAL" clId="{8A0EB0C8-1485-4A59-BDF1-C389705550DD}" dt="2026-03-16T19:04:33.255" v="1016" actId="478"/>
          <ac:spMkLst>
            <pc:docMk/>
            <pc:sldMk cId="1710219959" sldId="292"/>
            <ac:spMk id="8" creationId="{145A4325-1A91-2220-307C-5712E2FCE3C1}"/>
          </ac:spMkLst>
        </pc:spChg>
        <pc:graphicFrameChg chg="add del modGraphic">
          <ac:chgData name="Ellen Hillebrand" userId="10afa417-cdbd-4c46-9cd1-a2fc06dd29a1" providerId="ADAL" clId="{8A0EB0C8-1485-4A59-BDF1-C389705550DD}" dt="2026-03-16T13:47:10.658" v="971" actId="27309"/>
          <ac:graphicFrameMkLst>
            <pc:docMk/>
            <pc:sldMk cId="1710219959" sldId="292"/>
            <ac:graphicFrameMk id="5" creationId="{36EC8850-3339-7C38-1E5F-04257260A6A0}"/>
          </ac:graphicFrameMkLst>
        </pc:graphicFrameChg>
        <pc:graphicFrameChg chg="mod">
          <ac:chgData name="Ellen Hillebrand" userId="10afa417-cdbd-4c46-9cd1-a2fc06dd29a1" providerId="ADAL" clId="{8A0EB0C8-1485-4A59-BDF1-C389705550DD}" dt="2026-03-16T19:04:46.279" v="1018" actId="14100"/>
          <ac:graphicFrameMkLst>
            <pc:docMk/>
            <pc:sldMk cId="1710219959" sldId="292"/>
            <ac:graphicFrameMk id="9" creationId="{4F6DE4B1-00F8-83D9-6283-D570F3D93A8D}"/>
          </ac:graphicFrameMkLst>
        </pc:graphicFrameChg>
      </pc:sldChg>
      <pc:sldChg chg="add del setBg">
        <pc:chgData name="Ellen Hillebrand" userId="10afa417-cdbd-4c46-9cd1-a2fc06dd29a1" providerId="ADAL" clId="{8A0EB0C8-1485-4A59-BDF1-C389705550DD}" dt="2026-03-16T19:21:33.097" v="1108"/>
        <pc:sldMkLst>
          <pc:docMk/>
          <pc:sldMk cId="575540423" sldId="293"/>
        </pc:sldMkLst>
      </pc:sldChg>
      <pc:sldChg chg="add del setBg">
        <pc:chgData name="Ellen Hillebrand" userId="10afa417-cdbd-4c46-9cd1-a2fc06dd29a1" providerId="ADAL" clId="{8A0EB0C8-1485-4A59-BDF1-C389705550DD}" dt="2026-03-16T19:21:36.990" v="1110"/>
        <pc:sldMkLst>
          <pc:docMk/>
          <pc:sldMk cId="1394507629" sldId="293"/>
        </pc:sldMkLst>
      </pc:sldChg>
    </pc:docChg>
  </pc:docChgLst>
  <pc:docChgLst>
    <pc:chgData name="Debra Kovats" userId="c4bedd25-44bb-4c95-8d87-c0798d9d00a7" providerId="ADAL" clId="{809E89F0-85F6-41D0-9342-BBF1A53E3FE4}"/>
    <pc:docChg chg="custSel modSld">
      <pc:chgData name="Debra Kovats" userId="c4bedd25-44bb-4c95-8d87-c0798d9d00a7" providerId="ADAL" clId="{809E89F0-85F6-41D0-9342-BBF1A53E3FE4}" dt="2026-03-15T18:07:18.170" v="643" actId="114"/>
      <pc:docMkLst>
        <pc:docMk/>
      </pc:docMkLst>
      <pc:sldChg chg="modSp mod">
        <pc:chgData name="Debra Kovats" userId="c4bedd25-44bb-4c95-8d87-c0798d9d00a7" providerId="ADAL" clId="{809E89F0-85F6-41D0-9342-BBF1A53E3FE4}" dt="2026-03-15T18:07:18.170" v="643" actId="114"/>
        <pc:sldMkLst>
          <pc:docMk/>
          <pc:sldMk cId="2446333897" sldId="265"/>
        </pc:sldMkLst>
        <pc:spChg chg="mod">
          <ac:chgData name="Debra Kovats" userId="c4bedd25-44bb-4c95-8d87-c0798d9d00a7" providerId="ADAL" clId="{809E89F0-85F6-41D0-9342-BBF1A53E3FE4}" dt="2026-03-15T18:07:18.170" v="643" actId="114"/>
          <ac:spMkLst>
            <pc:docMk/>
            <pc:sldMk cId="2446333897" sldId="265"/>
            <ac:spMk id="9" creationId="{171CBAA1-85EB-D79E-3395-A477F149703C}"/>
          </ac:spMkLst>
        </pc:spChg>
      </pc:sldChg>
      <pc:sldChg chg="modSp mod">
        <pc:chgData name="Debra Kovats" userId="c4bedd25-44bb-4c95-8d87-c0798d9d00a7" providerId="ADAL" clId="{809E89F0-85F6-41D0-9342-BBF1A53E3FE4}" dt="2026-03-15T17:29:11.069" v="1" actId="20577"/>
        <pc:sldMkLst>
          <pc:docMk/>
          <pc:sldMk cId="1639598892" sldId="271"/>
        </pc:sldMkLst>
        <pc:spChg chg="mod">
          <ac:chgData name="Debra Kovats" userId="c4bedd25-44bb-4c95-8d87-c0798d9d00a7" providerId="ADAL" clId="{809E89F0-85F6-41D0-9342-BBF1A53E3FE4}" dt="2026-03-15T17:29:11.069" v="1" actId="20577"/>
          <ac:spMkLst>
            <pc:docMk/>
            <pc:sldMk cId="1639598892" sldId="271"/>
            <ac:spMk id="4" creationId="{46F2F8ED-C1E5-149A-B1F7-A1E3E0B991F4}"/>
          </ac:spMkLst>
        </pc:spChg>
      </pc:sldChg>
      <pc:sldChg chg="modSp mod">
        <pc:chgData name="Debra Kovats" userId="c4bedd25-44bb-4c95-8d87-c0798d9d00a7" providerId="ADAL" clId="{809E89F0-85F6-41D0-9342-BBF1A53E3FE4}" dt="2026-03-15T17:29:47.002" v="3" actId="20577"/>
        <pc:sldMkLst>
          <pc:docMk/>
          <pc:sldMk cId="2543961920" sldId="272"/>
        </pc:sldMkLst>
        <pc:spChg chg="mod">
          <ac:chgData name="Debra Kovats" userId="c4bedd25-44bb-4c95-8d87-c0798d9d00a7" providerId="ADAL" clId="{809E89F0-85F6-41D0-9342-BBF1A53E3FE4}" dt="2026-03-15T17:29:47.002" v="3" actId="20577"/>
          <ac:spMkLst>
            <pc:docMk/>
            <pc:sldMk cId="2543961920" sldId="272"/>
            <ac:spMk id="4" creationId="{758B8BCD-D663-A185-8A04-5CFFCBDE94DF}"/>
          </ac:spMkLst>
        </pc:spChg>
      </pc:sldChg>
      <pc:sldChg chg="modSp mod">
        <pc:chgData name="Debra Kovats" userId="c4bedd25-44bb-4c95-8d87-c0798d9d00a7" providerId="ADAL" clId="{809E89F0-85F6-41D0-9342-BBF1A53E3FE4}" dt="2026-03-15T17:30:51.874" v="5" actId="20577"/>
        <pc:sldMkLst>
          <pc:docMk/>
          <pc:sldMk cId="2517691414" sldId="273"/>
        </pc:sldMkLst>
        <pc:spChg chg="mod">
          <ac:chgData name="Debra Kovats" userId="c4bedd25-44bb-4c95-8d87-c0798d9d00a7" providerId="ADAL" clId="{809E89F0-85F6-41D0-9342-BBF1A53E3FE4}" dt="2026-03-15T17:30:51.874" v="5" actId="20577"/>
          <ac:spMkLst>
            <pc:docMk/>
            <pc:sldMk cId="2517691414" sldId="273"/>
            <ac:spMk id="9" creationId="{6A119E80-B877-3B8D-8DE6-CEC5D91D243E}"/>
          </ac:spMkLst>
        </pc:spChg>
      </pc:sldChg>
      <pc:sldChg chg="modSp mod">
        <pc:chgData name="Debra Kovats" userId="c4bedd25-44bb-4c95-8d87-c0798d9d00a7" providerId="ADAL" clId="{809E89F0-85F6-41D0-9342-BBF1A53E3FE4}" dt="2026-03-15T17:31:06.203" v="7" actId="20577"/>
        <pc:sldMkLst>
          <pc:docMk/>
          <pc:sldMk cId="4249433588" sldId="274"/>
        </pc:sldMkLst>
        <pc:spChg chg="mod">
          <ac:chgData name="Debra Kovats" userId="c4bedd25-44bb-4c95-8d87-c0798d9d00a7" providerId="ADAL" clId="{809E89F0-85F6-41D0-9342-BBF1A53E3FE4}" dt="2026-03-15T17:31:06.203" v="7" actId="20577"/>
          <ac:spMkLst>
            <pc:docMk/>
            <pc:sldMk cId="4249433588" sldId="274"/>
            <ac:spMk id="9" creationId="{27CD0452-ABE0-76F4-CCCA-45C00EA59759}"/>
          </ac:spMkLst>
        </pc:spChg>
      </pc:sldChg>
    </pc:docChg>
  </pc:docChgLst>
  <pc:docChgLst>
    <pc:chgData name="Ellen Hillebrand" userId="S::ehillebrand@clcmn.org::10afa417-cdbd-4c46-9cd1-a2fc06dd29a1" providerId="AD" clId="Web-{1B318FF9-A2B6-9682-55AB-1846BBE89FFD}"/>
    <pc:docChg chg="addSld modSld">
      <pc:chgData name="Ellen Hillebrand" userId="S::ehillebrand@clcmn.org::10afa417-cdbd-4c46-9cd1-a2fc06dd29a1" providerId="AD" clId="Web-{1B318FF9-A2B6-9682-55AB-1846BBE89FFD}" dt="2026-03-13T21:16:24.654" v="28" actId="14100"/>
      <pc:docMkLst>
        <pc:docMk/>
      </pc:docMkLst>
      <pc:sldChg chg="addSp delSp modSp add replId">
        <pc:chgData name="Ellen Hillebrand" userId="S::ehillebrand@clcmn.org::10afa417-cdbd-4c46-9cd1-a2fc06dd29a1" providerId="AD" clId="Web-{1B318FF9-A2B6-9682-55AB-1846BBE89FFD}" dt="2026-03-13T21:16:24.654" v="28" actId="14100"/>
        <pc:sldMkLst>
          <pc:docMk/>
          <pc:sldMk cId="1710219959" sldId="292"/>
        </pc:sldMkLst>
        <pc:spChg chg="add mod">
          <ac:chgData name="Ellen Hillebrand" userId="S::ehillebrand@clcmn.org::10afa417-cdbd-4c46-9cd1-a2fc06dd29a1" providerId="AD" clId="Web-{1B318FF9-A2B6-9682-55AB-1846BBE89FFD}" dt="2026-03-13T21:16:24.654" v="28" actId="14100"/>
          <ac:spMkLst>
            <pc:docMk/>
            <pc:sldMk cId="1710219959" sldId="292"/>
            <ac:spMk id="8" creationId="{145A4325-1A91-2220-307C-5712E2FCE3C1}"/>
          </ac:spMkLst>
        </pc:spChg>
        <pc:graphicFrameChg chg="add mod topLvl modGraphic">
          <ac:chgData name="Ellen Hillebrand" userId="S::ehillebrand@clcmn.org::10afa417-cdbd-4c46-9cd1-a2fc06dd29a1" providerId="AD" clId="Web-{1B318FF9-A2B6-9682-55AB-1846BBE89FFD}" dt="2026-03-13T21:15:58.545" v="26"/>
          <ac:graphicFrameMkLst>
            <pc:docMk/>
            <pc:sldMk cId="1710219959" sldId="292"/>
            <ac:graphicFrameMk id="9" creationId="{4F6DE4B1-00F8-83D9-6283-D570F3D93A8D}"/>
          </ac:graphicFrameMkLst>
        </pc:graphicFrameChg>
      </pc:sldChg>
    </pc:docChg>
  </pc:docChgLst>
  <pc:docChgLst>
    <pc:chgData name="Anne Gueinzius" userId="539812c9-2f89-4088-bc61-93a555b5d1e7" providerId="ADAL" clId="{2C0E7E92-60B0-4ED7-BB18-3844DBC7794D}"/>
    <pc:docChg chg="undo custSel addSld delSld modSld sldOrd modNotesMaster">
      <pc:chgData name="Anne Gueinzius" userId="539812c9-2f89-4088-bc61-93a555b5d1e7" providerId="ADAL" clId="{2C0E7E92-60B0-4ED7-BB18-3844DBC7794D}" dt="2026-03-18T16:27:43.283" v="5495" actId="27636"/>
      <pc:docMkLst>
        <pc:docMk/>
      </pc:docMkLst>
      <pc:sldChg chg="modSp mod">
        <pc:chgData name="Anne Gueinzius" userId="539812c9-2f89-4088-bc61-93a555b5d1e7" providerId="ADAL" clId="{2C0E7E92-60B0-4ED7-BB18-3844DBC7794D}" dt="2026-03-12T21:51:55.499" v="1" actId="20577"/>
        <pc:sldMkLst>
          <pc:docMk/>
          <pc:sldMk cId="109857222" sldId="256"/>
        </pc:sldMkLst>
        <pc:spChg chg="mod">
          <ac:chgData name="Anne Gueinzius" userId="539812c9-2f89-4088-bc61-93a555b5d1e7" providerId="ADAL" clId="{2C0E7E92-60B0-4ED7-BB18-3844DBC7794D}" dt="2026-03-12T21:51:55.499" v="1" actId="20577"/>
          <ac:spMkLst>
            <pc:docMk/>
            <pc:sldMk cId="109857222" sldId="256"/>
            <ac:spMk id="18" creationId="{DCB147FF-EEFE-F630-4999-CC691C5A92ED}"/>
          </ac:spMkLst>
        </pc:spChg>
      </pc:sldChg>
      <pc:sldChg chg="modSp mod">
        <pc:chgData name="Anne Gueinzius" userId="539812c9-2f89-4088-bc61-93a555b5d1e7" providerId="ADAL" clId="{2C0E7E92-60B0-4ED7-BB18-3844DBC7794D}" dt="2026-03-16T19:36:00.229" v="2770" actId="13926"/>
        <pc:sldMkLst>
          <pc:docMk/>
          <pc:sldMk cId="1710286318" sldId="257"/>
        </pc:sldMkLst>
        <pc:graphicFrameChg chg="mod modGraphic">
          <ac:chgData name="Anne Gueinzius" userId="539812c9-2f89-4088-bc61-93a555b5d1e7" providerId="ADAL" clId="{2C0E7E92-60B0-4ED7-BB18-3844DBC7794D}" dt="2026-03-16T19:36:00.229" v="2770" actId="13926"/>
          <ac:graphicFrameMkLst>
            <pc:docMk/>
            <pc:sldMk cId="1710286318" sldId="257"/>
            <ac:graphicFrameMk id="7" creationId="{6318FDD5-DFD8-0714-0A4D-EEC3380996A9}"/>
          </ac:graphicFrameMkLst>
        </pc:graphicFrameChg>
      </pc:sldChg>
      <pc:sldChg chg="modSp mod">
        <pc:chgData name="Anne Gueinzius" userId="539812c9-2f89-4088-bc61-93a555b5d1e7" providerId="ADAL" clId="{2C0E7E92-60B0-4ED7-BB18-3844DBC7794D}" dt="2026-03-13T18:20:37.262" v="1377" actId="20577"/>
        <pc:sldMkLst>
          <pc:docMk/>
          <pc:sldMk cId="1351584542" sldId="258"/>
        </pc:sldMkLst>
        <pc:spChg chg="mod">
          <ac:chgData name="Anne Gueinzius" userId="539812c9-2f89-4088-bc61-93a555b5d1e7" providerId="ADAL" clId="{2C0E7E92-60B0-4ED7-BB18-3844DBC7794D}" dt="2026-03-13T18:20:37.262" v="1377" actId="20577"/>
          <ac:spMkLst>
            <pc:docMk/>
            <pc:sldMk cId="1351584542" sldId="258"/>
            <ac:spMk id="9" creationId="{735B8EAD-8201-F1FE-53D0-09F6284644FB}"/>
          </ac:spMkLst>
        </pc:spChg>
      </pc:sldChg>
      <pc:sldChg chg="modSp mod">
        <pc:chgData name="Anne Gueinzius" userId="539812c9-2f89-4088-bc61-93a555b5d1e7" providerId="ADAL" clId="{2C0E7E92-60B0-4ED7-BB18-3844DBC7794D}" dt="2026-03-13T14:50:39.664" v="959" actId="14100"/>
        <pc:sldMkLst>
          <pc:docMk/>
          <pc:sldMk cId="686511267" sldId="259"/>
        </pc:sldMkLst>
        <pc:spChg chg="mod">
          <ac:chgData name="Anne Gueinzius" userId="539812c9-2f89-4088-bc61-93a555b5d1e7" providerId="ADAL" clId="{2C0E7E92-60B0-4ED7-BB18-3844DBC7794D}" dt="2026-03-12T21:52:16.206" v="9" actId="20577"/>
          <ac:spMkLst>
            <pc:docMk/>
            <pc:sldMk cId="686511267" sldId="259"/>
            <ac:spMk id="2" creationId="{0774CD3C-4D31-C234-DAF7-4AC6DE79F762}"/>
          </ac:spMkLst>
        </pc:spChg>
        <pc:spChg chg="mod">
          <ac:chgData name="Anne Gueinzius" userId="539812c9-2f89-4088-bc61-93a555b5d1e7" providerId="ADAL" clId="{2C0E7E92-60B0-4ED7-BB18-3844DBC7794D}" dt="2026-03-12T22:00:47.503" v="637" actId="14100"/>
          <ac:spMkLst>
            <pc:docMk/>
            <pc:sldMk cId="686511267" sldId="259"/>
            <ac:spMk id="16" creationId="{FA4CF265-AB8A-107E-66E4-0B0CFA7818B4}"/>
          </ac:spMkLst>
        </pc:spChg>
        <pc:spChg chg="mod">
          <ac:chgData name="Anne Gueinzius" userId="539812c9-2f89-4088-bc61-93a555b5d1e7" providerId="ADAL" clId="{2C0E7E92-60B0-4ED7-BB18-3844DBC7794D}" dt="2026-03-12T22:01:31.482" v="644" actId="14100"/>
          <ac:spMkLst>
            <pc:docMk/>
            <pc:sldMk cId="686511267" sldId="259"/>
            <ac:spMk id="22" creationId="{1AF8F4D7-9DFB-169E-59FE-2533DAE86DA2}"/>
          </ac:spMkLst>
        </pc:spChg>
        <pc:spChg chg="mod">
          <ac:chgData name="Anne Gueinzius" userId="539812c9-2f89-4088-bc61-93a555b5d1e7" providerId="ADAL" clId="{2C0E7E92-60B0-4ED7-BB18-3844DBC7794D}" dt="2026-03-12T22:09:41.207" v="849" actId="114"/>
          <ac:spMkLst>
            <pc:docMk/>
            <pc:sldMk cId="686511267" sldId="259"/>
            <ac:spMk id="24" creationId="{65BACADB-A265-6DDD-1D8A-88CD0CDE86FD}"/>
          </ac:spMkLst>
        </pc:spChg>
        <pc:picChg chg="mod">
          <ac:chgData name="Anne Gueinzius" userId="539812c9-2f89-4088-bc61-93a555b5d1e7" providerId="ADAL" clId="{2C0E7E92-60B0-4ED7-BB18-3844DBC7794D}" dt="2026-03-12T22:02:02.095" v="648" actId="14100"/>
          <ac:picMkLst>
            <pc:docMk/>
            <pc:sldMk cId="686511267" sldId="259"/>
            <ac:picMk id="14" creationId="{FFA14609-B9D1-8E4C-C32C-9A66384A83B4}"/>
          </ac:picMkLst>
        </pc:picChg>
        <pc:picChg chg="mod">
          <ac:chgData name="Anne Gueinzius" userId="539812c9-2f89-4088-bc61-93a555b5d1e7" providerId="ADAL" clId="{2C0E7E92-60B0-4ED7-BB18-3844DBC7794D}" dt="2026-03-13T14:50:39.664" v="959" actId="14100"/>
          <ac:picMkLst>
            <pc:docMk/>
            <pc:sldMk cId="686511267" sldId="259"/>
            <ac:picMk id="18" creationId="{46BDF2EA-893C-A5BB-368C-B0D9B6C604B0}"/>
          </ac:picMkLst>
        </pc:picChg>
      </pc:sldChg>
      <pc:sldChg chg="modSp mod">
        <pc:chgData name="Anne Gueinzius" userId="539812c9-2f89-4088-bc61-93a555b5d1e7" providerId="ADAL" clId="{2C0E7E92-60B0-4ED7-BB18-3844DBC7794D}" dt="2026-03-13T18:26:17.369" v="1429" actId="20577"/>
        <pc:sldMkLst>
          <pc:docMk/>
          <pc:sldMk cId="1519245409" sldId="263"/>
        </pc:sldMkLst>
        <pc:spChg chg="mod">
          <ac:chgData name="Anne Gueinzius" userId="539812c9-2f89-4088-bc61-93a555b5d1e7" providerId="ADAL" clId="{2C0E7E92-60B0-4ED7-BB18-3844DBC7794D}" dt="2026-03-13T18:26:17.369" v="1429" actId="20577"/>
          <ac:spMkLst>
            <pc:docMk/>
            <pc:sldMk cId="1519245409" sldId="263"/>
            <ac:spMk id="9" creationId="{FB5EC069-5656-81DA-0600-065EB0B19479}"/>
          </ac:spMkLst>
        </pc:spChg>
      </pc:sldChg>
      <pc:sldChg chg="modSp mod">
        <pc:chgData name="Anne Gueinzius" userId="539812c9-2f89-4088-bc61-93a555b5d1e7" providerId="ADAL" clId="{2C0E7E92-60B0-4ED7-BB18-3844DBC7794D}" dt="2026-03-13T18:27:17.166" v="1434" actId="27636"/>
        <pc:sldMkLst>
          <pc:docMk/>
          <pc:sldMk cId="3541082330" sldId="264"/>
        </pc:sldMkLst>
        <pc:spChg chg="mod">
          <ac:chgData name="Anne Gueinzius" userId="539812c9-2f89-4088-bc61-93a555b5d1e7" providerId="ADAL" clId="{2C0E7E92-60B0-4ED7-BB18-3844DBC7794D}" dt="2026-03-13T18:27:17.166" v="1434" actId="27636"/>
          <ac:spMkLst>
            <pc:docMk/>
            <pc:sldMk cId="3541082330" sldId="264"/>
            <ac:spMk id="2" creationId="{5F95B949-E88D-653A-07DF-B8189A57D6F8}"/>
          </ac:spMkLst>
        </pc:spChg>
      </pc:sldChg>
      <pc:sldChg chg="modSp mod">
        <pc:chgData name="Anne Gueinzius" userId="539812c9-2f89-4088-bc61-93a555b5d1e7" providerId="ADAL" clId="{2C0E7E92-60B0-4ED7-BB18-3844DBC7794D}" dt="2026-03-16T22:47:23.235" v="2904" actId="20577"/>
        <pc:sldMkLst>
          <pc:docMk/>
          <pc:sldMk cId="2446333897" sldId="265"/>
        </pc:sldMkLst>
        <pc:spChg chg="mod">
          <ac:chgData name="Anne Gueinzius" userId="539812c9-2f89-4088-bc61-93a555b5d1e7" providerId="ADAL" clId="{2C0E7E92-60B0-4ED7-BB18-3844DBC7794D}" dt="2026-03-16T22:47:23.235" v="2904" actId="20577"/>
          <ac:spMkLst>
            <pc:docMk/>
            <pc:sldMk cId="2446333897" sldId="265"/>
            <ac:spMk id="9" creationId="{171CBAA1-85EB-D79E-3395-A477F149703C}"/>
          </ac:spMkLst>
        </pc:spChg>
      </pc:sldChg>
      <pc:sldChg chg="modSp mod">
        <pc:chgData name="Anne Gueinzius" userId="539812c9-2f89-4088-bc61-93a555b5d1e7" providerId="ADAL" clId="{2C0E7E92-60B0-4ED7-BB18-3844DBC7794D}" dt="2026-03-13T18:32:08.682" v="1466" actId="20577"/>
        <pc:sldMkLst>
          <pc:docMk/>
          <pc:sldMk cId="3724267282" sldId="266"/>
        </pc:sldMkLst>
        <pc:spChg chg="mod">
          <ac:chgData name="Anne Gueinzius" userId="539812c9-2f89-4088-bc61-93a555b5d1e7" providerId="ADAL" clId="{2C0E7E92-60B0-4ED7-BB18-3844DBC7794D}" dt="2026-03-13T18:32:08.682" v="1466" actId="20577"/>
          <ac:spMkLst>
            <pc:docMk/>
            <pc:sldMk cId="3724267282" sldId="266"/>
            <ac:spMk id="9" creationId="{009E31B3-634D-9019-B258-8C384FEA0B6F}"/>
          </ac:spMkLst>
        </pc:spChg>
      </pc:sldChg>
      <pc:sldChg chg="modSp mod">
        <pc:chgData name="Anne Gueinzius" userId="539812c9-2f89-4088-bc61-93a555b5d1e7" providerId="ADAL" clId="{2C0E7E92-60B0-4ED7-BB18-3844DBC7794D}" dt="2026-03-13T18:39:39.801" v="1559" actId="20577"/>
        <pc:sldMkLst>
          <pc:docMk/>
          <pc:sldMk cId="108354102" sldId="267"/>
        </pc:sldMkLst>
        <pc:spChg chg="mod">
          <ac:chgData name="Anne Gueinzius" userId="539812c9-2f89-4088-bc61-93a555b5d1e7" providerId="ADAL" clId="{2C0E7E92-60B0-4ED7-BB18-3844DBC7794D}" dt="2026-03-13T18:39:39.801" v="1559" actId="20577"/>
          <ac:spMkLst>
            <pc:docMk/>
            <pc:sldMk cId="108354102" sldId="267"/>
            <ac:spMk id="9" creationId="{4C3FB451-495F-AD77-F972-079F2441CD06}"/>
          </ac:spMkLst>
        </pc:spChg>
      </pc:sldChg>
      <pc:sldChg chg="modSp mod">
        <pc:chgData name="Anne Gueinzius" userId="539812c9-2f89-4088-bc61-93a555b5d1e7" providerId="ADAL" clId="{2C0E7E92-60B0-4ED7-BB18-3844DBC7794D}" dt="2026-03-13T18:44:35.187" v="1636" actId="113"/>
        <pc:sldMkLst>
          <pc:docMk/>
          <pc:sldMk cId="535344459" sldId="268"/>
        </pc:sldMkLst>
        <pc:spChg chg="mod">
          <ac:chgData name="Anne Gueinzius" userId="539812c9-2f89-4088-bc61-93a555b5d1e7" providerId="ADAL" clId="{2C0E7E92-60B0-4ED7-BB18-3844DBC7794D}" dt="2026-03-13T18:44:35.187" v="1636" actId="113"/>
          <ac:spMkLst>
            <pc:docMk/>
            <pc:sldMk cId="535344459" sldId="268"/>
            <ac:spMk id="9" creationId="{386200E6-6D59-11A0-A195-501F46998DE2}"/>
          </ac:spMkLst>
        </pc:spChg>
      </pc:sldChg>
      <pc:sldChg chg="modSp mod">
        <pc:chgData name="Anne Gueinzius" userId="539812c9-2f89-4088-bc61-93a555b5d1e7" providerId="ADAL" clId="{2C0E7E92-60B0-4ED7-BB18-3844DBC7794D}" dt="2026-03-13T18:48:35.591" v="1641" actId="20577"/>
        <pc:sldMkLst>
          <pc:docMk/>
          <pc:sldMk cId="3466676621" sldId="269"/>
        </pc:sldMkLst>
        <pc:spChg chg="mod">
          <ac:chgData name="Anne Gueinzius" userId="539812c9-2f89-4088-bc61-93a555b5d1e7" providerId="ADAL" clId="{2C0E7E92-60B0-4ED7-BB18-3844DBC7794D}" dt="2026-03-13T18:48:35.591" v="1641" actId="20577"/>
          <ac:spMkLst>
            <pc:docMk/>
            <pc:sldMk cId="3466676621" sldId="269"/>
            <ac:spMk id="9" creationId="{8E7CCBDD-EBAE-CE98-0891-9CE60921A27B}"/>
          </ac:spMkLst>
        </pc:spChg>
      </pc:sldChg>
      <pc:sldChg chg="modSp mod">
        <pc:chgData name="Anne Gueinzius" userId="539812c9-2f89-4088-bc61-93a555b5d1e7" providerId="ADAL" clId="{2C0E7E92-60B0-4ED7-BB18-3844DBC7794D}" dt="2026-03-13T18:51:52.062" v="1677" actId="5793"/>
        <pc:sldMkLst>
          <pc:docMk/>
          <pc:sldMk cId="3831002291" sldId="270"/>
        </pc:sldMkLst>
        <pc:spChg chg="mod">
          <ac:chgData name="Anne Gueinzius" userId="539812c9-2f89-4088-bc61-93a555b5d1e7" providerId="ADAL" clId="{2C0E7E92-60B0-4ED7-BB18-3844DBC7794D}" dt="2026-03-13T18:51:52.062" v="1677" actId="5793"/>
          <ac:spMkLst>
            <pc:docMk/>
            <pc:sldMk cId="3831002291" sldId="270"/>
            <ac:spMk id="4" creationId="{5C19571F-025F-A316-DFBA-4E2D02777F86}"/>
          </ac:spMkLst>
        </pc:spChg>
      </pc:sldChg>
      <pc:sldChg chg="modSp mod">
        <pc:chgData name="Anne Gueinzius" userId="539812c9-2f89-4088-bc61-93a555b5d1e7" providerId="ADAL" clId="{2C0E7E92-60B0-4ED7-BB18-3844DBC7794D}" dt="2026-03-17T22:14:47.812" v="5493" actId="20577"/>
        <pc:sldMkLst>
          <pc:docMk/>
          <pc:sldMk cId="1089504644" sldId="276"/>
        </pc:sldMkLst>
        <pc:spChg chg="mod">
          <ac:chgData name="Anne Gueinzius" userId="539812c9-2f89-4088-bc61-93a555b5d1e7" providerId="ADAL" clId="{2C0E7E92-60B0-4ED7-BB18-3844DBC7794D}" dt="2026-03-17T22:14:47.812" v="5493" actId="20577"/>
          <ac:spMkLst>
            <pc:docMk/>
            <pc:sldMk cId="1089504644" sldId="276"/>
            <ac:spMk id="4" creationId="{5F5DA04F-E1DF-B509-EB83-7C2720F0D743}"/>
          </ac:spMkLst>
        </pc:spChg>
      </pc:sldChg>
      <pc:sldChg chg="modSp mod">
        <pc:chgData name="Anne Gueinzius" userId="539812c9-2f89-4088-bc61-93a555b5d1e7" providerId="ADAL" clId="{2C0E7E92-60B0-4ED7-BB18-3844DBC7794D}" dt="2026-03-16T23:26:23.367" v="3409"/>
        <pc:sldMkLst>
          <pc:docMk/>
          <pc:sldMk cId="3293753858" sldId="281"/>
        </pc:sldMkLst>
        <pc:spChg chg="mod">
          <ac:chgData name="Anne Gueinzius" userId="539812c9-2f89-4088-bc61-93a555b5d1e7" providerId="ADAL" clId="{2C0E7E92-60B0-4ED7-BB18-3844DBC7794D}" dt="2026-03-16T23:26:23.367" v="3409"/>
          <ac:spMkLst>
            <pc:docMk/>
            <pc:sldMk cId="3293753858" sldId="281"/>
            <ac:spMk id="9" creationId="{80CD67D1-1B4B-A44D-EECC-638711D48DDA}"/>
          </ac:spMkLst>
        </pc:spChg>
      </pc:sldChg>
      <pc:sldChg chg="modSp mod">
        <pc:chgData name="Anne Gueinzius" userId="539812c9-2f89-4088-bc61-93a555b5d1e7" providerId="ADAL" clId="{2C0E7E92-60B0-4ED7-BB18-3844DBC7794D}" dt="2026-03-17T01:16:09.665" v="5489" actId="20577"/>
        <pc:sldMkLst>
          <pc:docMk/>
          <pc:sldMk cId="3217640821" sldId="283"/>
        </pc:sldMkLst>
        <pc:spChg chg="mod">
          <ac:chgData name="Anne Gueinzius" userId="539812c9-2f89-4088-bc61-93a555b5d1e7" providerId="ADAL" clId="{2C0E7E92-60B0-4ED7-BB18-3844DBC7794D}" dt="2026-03-17T01:16:09.665" v="5489" actId="20577"/>
          <ac:spMkLst>
            <pc:docMk/>
            <pc:sldMk cId="3217640821" sldId="283"/>
            <ac:spMk id="2" creationId="{2CAF272C-F6C6-5D2D-DA17-FF6381185C0D}"/>
          </ac:spMkLst>
        </pc:spChg>
        <pc:spChg chg="mod">
          <ac:chgData name="Anne Gueinzius" userId="539812c9-2f89-4088-bc61-93a555b5d1e7" providerId="ADAL" clId="{2C0E7E92-60B0-4ED7-BB18-3844DBC7794D}" dt="2026-03-16T23:04:27.643" v="3248" actId="27636"/>
          <ac:spMkLst>
            <pc:docMk/>
            <pc:sldMk cId="3217640821" sldId="283"/>
            <ac:spMk id="4" creationId="{2850337A-1D07-DD47-4BCD-A008465771D2}"/>
          </ac:spMkLst>
        </pc:spChg>
      </pc:sldChg>
      <pc:sldChg chg="modSp mod">
        <pc:chgData name="Anne Gueinzius" userId="539812c9-2f89-4088-bc61-93a555b5d1e7" providerId="ADAL" clId="{2C0E7E92-60B0-4ED7-BB18-3844DBC7794D}" dt="2026-03-17T01:16:18.682" v="5491" actId="20577"/>
        <pc:sldMkLst>
          <pc:docMk/>
          <pc:sldMk cId="1381854169" sldId="284"/>
        </pc:sldMkLst>
        <pc:spChg chg="mod">
          <ac:chgData name="Anne Gueinzius" userId="539812c9-2f89-4088-bc61-93a555b5d1e7" providerId="ADAL" clId="{2C0E7E92-60B0-4ED7-BB18-3844DBC7794D}" dt="2026-03-17T01:16:18.682" v="5491" actId="20577"/>
          <ac:spMkLst>
            <pc:docMk/>
            <pc:sldMk cId="1381854169" sldId="284"/>
            <ac:spMk id="2" creationId="{AB407969-704C-914D-18ED-66A01FF59DAA}"/>
          </ac:spMkLst>
        </pc:spChg>
        <pc:spChg chg="mod">
          <ac:chgData name="Anne Gueinzius" userId="539812c9-2f89-4088-bc61-93a555b5d1e7" providerId="ADAL" clId="{2C0E7E92-60B0-4ED7-BB18-3844DBC7794D}" dt="2026-03-16T23:06:22.016" v="3265" actId="27636"/>
          <ac:spMkLst>
            <pc:docMk/>
            <pc:sldMk cId="1381854169" sldId="284"/>
            <ac:spMk id="4" creationId="{BDA57D2D-6006-1B12-6EC0-90306ADA1CB9}"/>
          </ac:spMkLst>
        </pc:spChg>
      </pc:sldChg>
      <pc:sldChg chg="modSp mod">
        <pc:chgData name="Anne Gueinzius" userId="539812c9-2f89-4088-bc61-93a555b5d1e7" providerId="ADAL" clId="{2C0E7E92-60B0-4ED7-BB18-3844DBC7794D}" dt="2026-03-13T21:31:47.932" v="2546" actId="255"/>
        <pc:sldMkLst>
          <pc:docMk/>
          <pc:sldMk cId="906489912" sldId="286"/>
        </pc:sldMkLst>
        <pc:spChg chg="mod">
          <ac:chgData name="Anne Gueinzius" userId="539812c9-2f89-4088-bc61-93a555b5d1e7" providerId="ADAL" clId="{2C0E7E92-60B0-4ED7-BB18-3844DBC7794D}" dt="2026-03-13T21:31:47.932" v="2546" actId="255"/>
          <ac:spMkLst>
            <pc:docMk/>
            <pc:sldMk cId="906489912" sldId="286"/>
            <ac:spMk id="9" creationId="{8B4E28E7-AB11-604B-6A66-00AC9B269DA1}"/>
          </ac:spMkLst>
        </pc:spChg>
      </pc:sldChg>
      <pc:sldChg chg="modSp mod">
        <pc:chgData name="Anne Gueinzius" userId="539812c9-2f89-4088-bc61-93a555b5d1e7" providerId="ADAL" clId="{2C0E7E92-60B0-4ED7-BB18-3844DBC7794D}" dt="2026-03-16T16:53:15.510" v="2752" actId="5793"/>
        <pc:sldMkLst>
          <pc:docMk/>
          <pc:sldMk cId="946907864" sldId="289"/>
        </pc:sldMkLst>
        <pc:spChg chg="mod">
          <ac:chgData name="Anne Gueinzius" userId="539812c9-2f89-4088-bc61-93a555b5d1e7" providerId="ADAL" clId="{2C0E7E92-60B0-4ED7-BB18-3844DBC7794D}" dt="2026-03-13T19:36:33.657" v="1817" actId="20577"/>
          <ac:spMkLst>
            <pc:docMk/>
            <pc:sldMk cId="946907864" sldId="289"/>
            <ac:spMk id="2" creationId="{664432A1-B942-ABF2-0CC8-A309444D1090}"/>
          </ac:spMkLst>
        </pc:spChg>
        <pc:spChg chg="mod">
          <ac:chgData name="Anne Gueinzius" userId="539812c9-2f89-4088-bc61-93a555b5d1e7" providerId="ADAL" clId="{2C0E7E92-60B0-4ED7-BB18-3844DBC7794D}" dt="2026-03-16T16:53:15.510" v="2752" actId="5793"/>
          <ac:spMkLst>
            <pc:docMk/>
            <pc:sldMk cId="946907864" sldId="289"/>
            <ac:spMk id="4" creationId="{19AD1E4B-B14F-6D3E-8D52-2329FCB58385}"/>
          </ac:spMkLst>
        </pc:spChg>
      </pc:sldChg>
      <pc:sldChg chg="modSp mod">
        <pc:chgData name="Anne Gueinzius" userId="539812c9-2f89-4088-bc61-93a555b5d1e7" providerId="ADAL" clId="{2C0E7E92-60B0-4ED7-BB18-3844DBC7794D}" dt="2026-03-13T19:49:27.608" v="2336" actId="20577"/>
        <pc:sldMkLst>
          <pc:docMk/>
          <pc:sldMk cId="314122051" sldId="291"/>
        </pc:sldMkLst>
        <pc:spChg chg="mod">
          <ac:chgData name="Anne Gueinzius" userId="539812c9-2f89-4088-bc61-93a555b5d1e7" providerId="ADAL" clId="{2C0E7E92-60B0-4ED7-BB18-3844DBC7794D}" dt="2026-03-13T19:49:27.608" v="2336" actId="20577"/>
          <ac:spMkLst>
            <pc:docMk/>
            <pc:sldMk cId="314122051" sldId="291"/>
            <ac:spMk id="3" creationId="{30406BC0-E54C-A767-A842-702F20C8034B}"/>
          </ac:spMkLst>
        </pc:spChg>
      </pc:sldChg>
      <pc:sldChg chg="modSp mod">
        <pc:chgData name="Anne Gueinzius" userId="539812c9-2f89-4088-bc61-93a555b5d1e7" providerId="ADAL" clId="{2C0E7E92-60B0-4ED7-BB18-3844DBC7794D}" dt="2026-03-16T19:48:38.810" v="2825" actId="20577"/>
        <pc:sldMkLst>
          <pc:docMk/>
          <pc:sldMk cId="1710219959" sldId="292"/>
        </pc:sldMkLst>
        <pc:spChg chg="mod">
          <ac:chgData name="Anne Gueinzius" userId="539812c9-2f89-4088-bc61-93a555b5d1e7" providerId="ADAL" clId="{2C0E7E92-60B0-4ED7-BB18-3844DBC7794D}" dt="2026-03-16T19:48:38.810" v="2825" actId="20577"/>
          <ac:spMkLst>
            <pc:docMk/>
            <pc:sldMk cId="1710219959" sldId="292"/>
            <ac:spMk id="2" creationId="{775D02EF-88E2-DA3F-A12F-97FB20E8525F}"/>
          </ac:spMkLst>
        </pc:spChg>
      </pc:sldChg>
      <pc:sldChg chg="modSp add mod ord">
        <pc:chgData name="Anne Gueinzius" userId="539812c9-2f89-4088-bc61-93a555b5d1e7" providerId="ADAL" clId="{2C0E7E92-60B0-4ED7-BB18-3844DBC7794D}" dt="2026-03-16T22:49:59.174" v="2999" actId="27636"/>
        <pc:sldMkLst>
          <pc:docMk/>
          <pc:sldMk cId="225400584" sldId="293"/>
        </pc:sldMkLst>
        <pc:spChg chg="mod">
          <ac:chgData name="Anne Gueinzius" userId="539812c9-2f89-4088-bc61-93a555b5d1e7" providerId="ADAL" clId="{2C0E7E92-60B0-4ED7-BB18-3844DBC7794D}" dt="2026-03-16T22:49:24.601" v="2995"/>
          <ac:spMkLst>
            <pc:docMk/>
            <pc:sldMk cId="225400584" sldId="293"/>
            <ac:spMk id="8" creationId="{97A8D95F-DA4D-E4C5-07AF-171849008112}"/>
          </ac:spMkLst>
        </pc:spChg>
        <pc:spChg chg="mod">
          <ac:chgData name="Anne Gueinzius" userId="539812c9-2f89-4088-bc61-93a555b5d1e7" providerId="ADAL" clId="{2C0E7E92-60B0-4ED7-BB18-3844DBC7794D}" dt="2026-03-16T22:49:59.174" v="2999" actId="27636"/>
          <ac:spMkLst>
            <pc:docMk/>
            <pc:sldMk cId="225400584" sldId="293"/>
            <ac:spMk id="9" creationId="{482BDFF3-DFFE-5FF6-4498-5C391E73D018}"/>
          </ac:spMkLst>
        </pc:spChg>
      </pc:sldChg>
      <pc:sldChg chg="modSp add mod ord">
        <pc:chgData name="Anne Gueinzius" userId="539812c9-2f89-4088-bc61-93a555b5d1e7" providerId="ADAL" clId="{2C0E7E92-60B0-4ED7-BB18-3844DBC7794D}" dt="2026-03-18T16:27:43.283" v="5495" actId="27636"/>
        <pc:sldMkLst>
          <pc:docMk/>
          <pc:sldMk cId="1452016115" sldId="294"/>
        </pc:sldMkLst>
        <pc:spChg chg="mod">
          <ac:chgData name="Anne Gueinzius" userId="539812c9-2f89-4088-bc61-93a555b5d1e7" providerId="ADAL" clId="{2C0E7E92-60B0-4ED7-BB18-3844DBC7794D}" dt="2026-03-16T22:51:24.152" v="3027" actId="20577"/>
          <ac:spMkLst>
            <pc:docMk/>
            <pc:sldMk cId="1452016115" sldId="294"/>
            <ac:spMk id="2" creationId="{EE40066C-834D-2B77-5BF2-ED7C5CEC0FC5}"/>
          </ac:spMkLst>
        </pc:spChg>
        <pc:spChg chg="mod">
          <ac:chgData name="Anne Gueinzius" userId="539812c9-2f89-4088-bc61-93a555b5d1e7" providerId="ADAL" clId="{2C0E7E92-60B0-4ED7-BB18-3844DBC7794D}" dt="2026-03-18T16:27:43.283" v="5495" actId="27636"/>
          <ac:spMkLst>
            <pc:docMk/>
            <pc:sldMk cId="1452016115" sldId="294"/>
            <ac:spMk id="4" creationId="{81271CF7-C814-C221-134F-B86896EFC28A}"/>
          </ac:spMkLst>
        </pc:spChg>
      </pc:sldChg>
      <pc:sldChg chg="modSp add mod ord">
        <pc:chgData name="Anne Gueinzius" userId="539812c9-2f89-4088-bc61-93a555b5d1e7" providerId="ADAL" clId="{2C0E7E92-60B0-4ED7-BB18-3844DBC7794D}" dt="2026-03-17T00:54:38.749" v="5285" actId="20577"/>
        <pc:sldMkLst>
          <pc:docMk/>
          <pc:sldMk cId="404137764" sldId="295"/>
        </pc:sldMkLst>
        <pc:spChg chg="mod">
          <ac:chgData name="Anne Gueinzius" userId="539812c9-2f89-4088-bc61-93a555b5d1e7" providerId="ADAL" clId="{2C0E7E92-60B0-4ED7-BB18-3844DBC7794D}" dt="2026-03-17T00:54:38.749" v="5285" actId="20577"/>
          <ac:spMkLst>
            <pc:docMk/>
            <pc:sldMk cId="404137764" sldId="295"/>
            <ac:spMk id="2" creationId="{8A41CC6F-43C0-01C8-EB5B-16C208525CCE}"/>
          </ac:spMkLst>
        </pc:spChg>
        <pc:spChg chg="mod">
          <ac:chgData name="Anne Gueinzius" userId="539812c9-2f89-4088-bc61-93a555b5d1e7" providerId="ADAL" clId="{2C0E7E92-60B0-4ED7-BB18-3844DBC7794D}" dt="2026-03-16T22:55:09.987" v="3069" actId="27636"/>
          <ac:spMkLst>
            <pc:docMk/>
            <pc:sldMk cId="404137764" sldId="295"/>
            <ac:spMk id="4" creationId="{498ACEA4-D8C8-2A03-2F67-05609F6D0DBB}"/>
          </ac:spMkLst>
        </pc:spChg>
      </pc:sldChg>
      <pc:sldChg chg="modSp add mod ord">
        <pc:chgData name="Anne Gueinzius" userId="539812c9-2f89-4088-bc61-93a555b5d1e7" providerId="ADAL" clId="{2C0E7E92-60B0-4ED7-BB18-3844DBC7794D}" dt="2026-03-16T23:26:18.664" v="3408" actId="27636"/>
        <pc:sldMkLst>
          <pc:docMk/>
          <pc:sldMk cId="3766013697" sldId="296"/>
        </pc:sldMkLst>
        <pc:spChg chg="mod">
          <ac:chgData name="Anne Gueinzius" userId="539812c9-2f89-4088-bc61-93a555b5d1e7" providerId="ADAL" clId="{2C0E7E92-60B0-4ED7-BB18-3844DBC7794D}" dt="2026-03-16T22:56:16.484" v="3109" actId="14100"/>
          <ac:spMkLst>
            <pc:docMk/>
            <pc:sldMk cId="3766013697" sldId="296"/>
            <ac:spMk id="8" creationId="{641A6DDE-ED9B-03AF-9E64-20AD779ABEDF}"/>
          </ac:spMkLst>
        </pc:spChg>
        <pc:spChg chg="mod">
          <ac:chgData name="Anne Gueinzius" userId="539812c9-2f89-4088-bc61-93a555b5d1e7" providerId="ADAL" clId="{2C0E7E92-60B0-4ED7-BB18-3844DBC7794D}" dt="2026-03-16T23:26:18.664" v="3408" actId="27636"/>
          <ac:spMkLst>
            <pc:docMk/>
            <pc:sldMk cId="3766013697" sldId="296"/>
            <ac:spMk id="9" creationId="{D4191B27-9B39-6D83-441C-E09E4FD45BE5}"/>
          </ac:spMkLst>
        </pc:spChg>
      </pc:sldChg>
      <pc:sldChg chg="modSp add mod ord">
        <pc:chgData name="Anne Gueinzius" userId="539812c9-2f89-4088-bc61-93a555b5d1e7" providerId="ADAL" clId="{2C0E7E92-60B0-4ED7-BB18-3844DBC7794D}" dt="2026-03-17T00:56:58.790" v="5363" actId="20577"/>
        <pc:sldMkLst>
          <pc:docMk/>
          <pc:sldMk cId="4104157990" sldId="297"/>
        </pc:sldMkLst>
        <pc:spChg chg="mod">
          <ac:chgData name="Anne Gueinzius" userId="539812c9-2f89-4088-bc61-93a555b5d1e7" providerId="ADAL" clId="{2C0E7E92-60B0-4ED7-BB18-3844DBC7794D}" dt="2026-03-17T00:56:58.790" v="5363" actId="20577"/>
          <ac:spMkLst>
            <pc:docMk/>
            <pc:sldMk cId="4104157990" sldId="297"/>
            <ac:spMk id="2" creationId="{CAD60202-E02D-8BD2-BDB3-6589F34E4A2E}"/>
          </ac:spMkLst>
        </pc:spChg>
        <pc:spChg chg="mod">
          <ac:chgData name="Anne Gueinzius" userId="539812c9-2f89-4088-bc61-93a555b5d1e7" providerId="ADAL" clId="{2C0E7E92-60B0-4ED7-BB18-3844DBC7794D}" dt="2026-03-17T00:33:58.314" v="4528" actId="255"/>
          <ac:spMkLst>
            <pc:docMk/>
            <pc:sldMk cId="4104157990" sldId="297"/>
            <ac:spMk id="4" creationId="{9E2618C7-90A0-9C0F-91E2-B4DF04A8786F}"/>
          </ac:spMkLst>
        </pc:spChg>
      </pc:sldChg>
      <pc:sldChg chg="modSp add mod ord">
        <pc:chgData name="Anne Gueinzius" userId="539812c9-2f89-4088-bc61-93a555b5d1e7" providerId="ADAL" clId="{2C0E7E92-60B0-4ED7-BB18-3844DBC7794D}" dt="2026-03-17T00:57:39.231" v="5375" actId="20577"/>
        <pc:sldMkLst>
          <pc:docMk/>
          <pc:sldMk cId="3418654720" sldId="298"/>
        </pc:sldMkLst>
        <pc:spChg chg="mod">
          <ac:chgData name="Anne Gueinzius" userId="539812c9-2f89-4088-bc61-93a555b5d1e7" providerId="ADAL" clId="{2C0E7E92-60B0-4ED7-BB18-3844DBC7794D}" dt="2026-03-17T00:57:39.231" v="5375" actId="20577"/>
          <ac:spMkLst>
            <pc:docMk/>
            <pc:sldMk cId="3418654720" sldId="298"/>
            <ac:spMk id="8" creationId="{82930F1F-4F09-208F-2D18-56B0089040B6}"/>
          </ac:spMkLst>
        </pc:spChg>
        <pc:spChg chg="mod">
          <ac:chgData name="Anne Gueinzius" userId="539812c9-2f89-4088-bc61-93a555b5d1e7" providerId="ADAL" clId="{2C0E7E92-60B0-4ED7-BB18-3844DBC7794D}" dt="2026-03-17T00:49:54.584" v="5228" actId="20577"/>
          <ac:spMkLst>
            <pc:docMk/>
            <pc:sldMk cId="3418654720" sldId="298"/>
            <ac:spMk id="9" creationId="{BB04334F-A44B-BE94-50E2-E7BB9B77C557}"/>
          </ac:spMkLst>
        </pc:spChg>
      </pc:sldChg>
      <pc:sldChg chg="modSp add mod ord">
        <pc:chgData name="Anne Gueinzius" userId="539812c9-2f89-4088-bc61-93a555b5d1e7" providerId="ADAL" clId="{2C0E7E92-60B0-4ED7-BB18-3844DBC7794D}" dt="2026-03-17T01:09:02.464" v="5434" actId="20577"/>
        <pc:sldMkLst>
          <pc:docMk/>
          <pc:sldMk cId="718696287" sldId="299"/>
        </pc:sldMkLst>
        <pc:spChg chg="mod">
          <ac:chgData name="Anne Gueinzius" userId="539812c9-2f89-4088-bc61-93a555b5d1e7" providerId="ADAL" clId="{2C0E7E92-60B0-4ED7-BB18-3844DBC7794D}" dt="2026-03-16T23:08:10.990" v="3313" actId="14100"/>
          <ac:spMkLst>
            <pc:docMk/>
            <pc:sldMk cId="718696287" sldId="299"/>
            <ac:spMk id="8" creationId="{D82F303F-064A-A7B2-9842-E1FF0ACC7396}"/>
          </ac:spMkLst>
        </pc:spChg>
        <pc:spChg chg="mod">
          <ac:chgData name="Anne Gueinzius" userId="539812c9-2f89-4088-bc61-93a555b5d1e7" providerId="ADAL" clId="{2C0E7E92-60B0-4ED7-BB18-3844DBC7794D}" dt="2026-03-17T01:09:02.464" v="5434" actId="20577"/>
          <ac:spMkLst>
            <pc:docMk/>
            <pc:sldMk cId="718696287" sldId="299"/>
            <ac:spMk id="9" creationId="{428CF731-D778-7A26-23D8-A9C851813BFF}"/>
          </ac:spMkLst>
        </pc:spChg>
      </pc:sldChg>
      <pc:sldChg chg="modSp add mod ord">
        <pc:chgData name="Anne Gueinzius" userId="539812c9-2f89-4088-bc61-93a555b5d1e7" providerId="ADAL" clId="{2C0E7E92-60B0-4ED7-BB18-3844DBC7794D}" dt="2026-03-17T01:15:55.906" v="5487" actId="20577"/>
        <pc:sldMkLst>
          <pc:docMk/>
          <pc:sldMk cId="2607802457" sldId="300"/>
        </pc:sldMkLst>
        <pc:spChg chg="mod">
          <ac:chgData name="Anne Gueinzius" userId="539812c9-2f89-4088-bc61-93a555b5d1e7" providerId="ADAL" clId="{2C0E7E92-60B0-4ED7-BB18-3844DBC7794D}" dt="2026-03-17T01:15:55.906" v="5487" actId="20577"/>
          <ac:spMkLst>
            <pc:docMk/>
            <pc:sldMk cId="2607802457" sldId="300"/>
            <ac:spMk id="2" creationId="{BB3F4DF0-C0FB-6D4A-965C-27E06397A9B7}"/>
          </ac:spMkLst>
        </pc:spChg>
        <pc:spChg chg="mod">
          <ac:chgData name="Anne Gueinzius" userId="539812c9-2f89-4088-bc61-93a555b5d1e7" providerId="ADAL" clId="{2C0E7E92-60B0-4ED7-BB18-3844DBC7794D}" dt="2026-03-17T01:13:27.289" v="5477" actId="20577"/>
          <ac:spMkLst>
            <pc:docMk/>
            <pc:sldMk cId="2607802457" sldId="300"/>
            <ac:spMk id="4" creationId="{FD9798BD-B71B-CF20-AD33-A5DBA39F8D7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4_65EFE2B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hildrenslawcentermn.sharepoint.com/sites/CLCShares/Data/Training%20Materials/2026%20Trainings/Out-of-Home%20Placements%203.18.26/2026%20Out%20Of%20Home%20Placements%20Powerpoint_ColumnCluster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Family</a:t>
            </a:r>
            <a:r>
              <a:rPr lang="en-US" baseline="0"/>
              <a:t> Foster Care Setting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636892256"/>
        <c:axId val="628705472"/>
      </c:barChart>
      <c:catAx>
        <c:axId val="6368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705472"/>
        <c:crosses val="autoZero"/>
        <c:auto val="1"/>
        <c:lblAlgn val="ctr"/>
        <c:lblOffset val="100"/>
        <c:noMultiLvlLbl val="0"/>
      </c:catAx>
      <c:valAx>
        <c:axId val="628705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89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Percentage that Experience Foster Care in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Two or more races</c:v>
                </c:pt>
                <c:pt idx="2">
                  <c:v>American Indian/Alaska Native </c:v>
                </c:pt>
                <c:pt idx="3">
                  <c:v>African American</c:v>
                </c:pt>
                <c:pt idx="4">
                  <c:v>Hispanic or Latino ethnicity </c:v>
                </c:pt>
                <c:pt idx="5">
                  <c:v>Asian/Pacifcic Islander</c:v>
                </c:pt>
              </c:strCache>
            </c:strRef>
          </c:cat>
          <c:val>
            <c:numRef>
              <c:f>Sheet1!$B$2:$B$7</c:f>
              <c:numCache>
                <c:formatCode>0%</c:formatCode>
                <c:ptCount val="6"/>
                <c:pt idx="0">
                  <c:v>0.37</c:v>
                </c:pt>
                <c:pt idx="1">
                  <c:v>0.26</c:v>
                </c:pt>
                <c:pt idx="2">
                  <c:v>0.18</c:v>
                </c:pt>
                <c:pt idx="3">
                  <c:v>0.15</c:v>
                </c:pt>
                <c:pt idx="4">
                  <c:v>0.11</c:v>
                </c:pt>
                <c:pt idx="5">
                  <c:v>0.02</c:v>
                </c:pt>
              </c:numCache>
            </c:numRef>
          </c:val>
          <c:extLst>
            <c:ext xmlns:c16="http://schemas.microsoft.com/office/drawing/2014/chart" uri="{C3380CC4-5D6E-409C-BE32-E72D297353CC}">
              <c16:uniqueId val="{00000000-86D9-4D57-955E-C85285BFDD6E}"/>
            </c:ext>
          </c:extLst>
        </c:ser>
        <c:ser>
          <c:idx val="1"/>
          <c:order val="1"/>
          <c:tx>
            <c:strRef>
              <c:f>Sheet1!$C$1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Two or more races</c:v>
                </c:pt>
                <c:pt idx="2">
                  <c:v>American Indian/Alaska Native </c:v>
                </c:pt>
                <c:pt idx="3">
                  <c:v>African American</c:v>
                </c:pt>
                <c:pt idx="4">
                  <c:v>Hispanic or Latino ethnicity </c:v>
                </c:pt>
                <c:pt idx="5">
                  <c:v>Asian/Pacifcic Islander</c:v>
                </c:pt>
              </c:strCache>
            </c:strRef>
          </c:cat>
          <c:val>
            <c:numRef>
              <c:f>Sheet1!$C$2:$C$7</c:f>
              <c:numCache>
                <c:formatCode>General</c:formatCode>
                <c:ptCount val="6"/>
              </c:numCache>
            </c:numRef>
          </c:val>
          <c:extLst>
            <c:ext xmlns:c16="http://schemas.microsoft.com/office/drawing/2014/chart" uri="{C3380CC4-5D6E-409C-BE32-E72D297353CC}">
              <c16:uniqueId val="{00000000-97C7-4001-B7D6-1A2DB080E2B0}"/>
            </c:ext>
          </c:extLst>
        </c:ser>
        <c:dLbls>
          <c:dLblPos val="outEnd"/>
          <c:showLegendKey val="0"/>
          <c:showVal val="1"/>
          <c:showCatName val="0"/>
          <c:showSerName val="0"/>
          <c:showPercent val="0"/>
          <c:showBubbleSize val="0"/>
        </c:dLbls>
        <c:gapWidth val="219"/>
        <c:overlap val="-27"/>
        <c:axId val="507770432"/>
        <c:axId val="507773312"/>
      </c:barChart>
      <c:catAx>
        <c:axId val="50777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773312"/>
        <c:crosses val="autoZero"/>
        <c:auto val="1"/>
        <c:lblAlgn val="ctr"/>
        <c:lblOffset val="100"/>
        <c:noMultiLvlLbl val="0"/>
      </c:catAx>
      <c:valAx>
        <c:axId val="50777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77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0A914427-3BCE-4D29-B94C-17EA8BCB0C69}"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46C17BE9-E3E8-476B-BCE7-5871FBF7D39D}">
      <dgm:prSet/>
      <dgm:spPr/>
      <dgm:t>
        <a:bodyPr/>
        <a:lstStyle/>
        <a:p>
          <a:r>
            <a:rPr lang="en-US">
              <a:solidFill>
                <a:schemeClr val="tx1"/>
              </a:solidFill>
            </a:rPr>
            <a:t>Youth in care can lose four to six months of academic progress with every move to a new school. </a:t>
          </a:r>
        </a:p>
      </dgm:t>
    </dgm:pt>
    <dgm:pt modelId="{2624C286-A91A-4359-8678-F73F4B252566}" type="parTrans" cxnId="{402BFBFE-8268-4BE3-97C9-69F5FE3ECE12}">
      <dgm:prSet/>
      <dgm:spPr/>
      <dgm:t>
        <a:bodyPr/>
        <a:lstStyle/>
        <a:p>
          <a:endParaRPr lang="en-US"/>
        </a:p>
      </dgm:t>
    </dgm:pt>
    <dgm:pt modelId="{C5EF872C-A11A-4EA5-8505-9CCAC5049475}" type="sibTrans" cxnId="{402BFBFE-8268-4BE3-97C9-69F5FE3ECE12}">
      <dgm:prSet/>
      <dgm:spPr/>
      <dgm:t>
        <a:bodyPr/>
        <a:lstStyle/>
        <a:p>
          <a:endParaRPr lang="en-US"/>
        </a:p>
      </dgm:t>
    </dgm:pt>
    <dgm:pt modelId="{2F531426-043A-48FF-96D0-E061936DBBDC}">
      <dgm:prSet/>
      <dgm:spPr/>
      <dgm:t>
        <a:bodyPr/>
        <a:lstStyle/>
        <a:p>
          <a:r>
            <a:rPr lang="en-US">
              <a:solidFill>
                <a:schemeClr val="tx1"/>
              </a:solidFill>
            </a:rPr>
            <a:t>Additionally, youth in care are more likely than their non foster care peers to be in special education classes, have lower academic performance and experience more disciplinary actions.  </a:t>
          </a:r>
        </a:p>
      </dgm:t>
    </dgm:pt>
    <dgm:pt modelId="{660D5D0F-B6EE-4980-9C77-B57EE85507C4}" type="parTrans" cxnId="{588CBF56-DE83-4B72-8064-CE74D1ECDC54}">
      <dgm:prSet/>
      <dgm:spPr/>
      <dgm:t>
        <a:bodyPr/>
        <a:lstStyle/>
        <a:p>
          <a:endParaRPr lang="en-US"/>
        </a:p>
      </dgm:t>
    </dgm:pt>
    <dgm:pt modelId="{174385C2-5716-433B-85CC-C6BF0EFE3E35}" type="sibTrans" cxnId="{588CBF56-DE83-4B72-8064-CE74D1ECDC54}">
      <dgm:prSet/>
      <dgm:spPr/>
      <dgm:t>
        <a:bodyPr/>
        <a:lstStyle/>
        <a:p>
          <a:endParaRPr lang="en-US"/>
        </a:p>
      </dgm:t>
    </dgm:pt>
    <dgm:pt modelId="{8E8A75FA-02A4-470B-8BDD-0AE1BCE9C67F}">
      <dgm:prSet/>
      <dgm:spPr/>
      <dgm:t>
        <a:bodyPr/>
        <a:lstStyle/>
        <a:p>
          <a:r>
            <a:rPr lang="en-US">
              <a:solidFill>
                <a:schemeClr val="tx1"/>
              </a:solidFill>
            </a:rPr>
            <a:t>The U.S. average adjusted cohort graduation rate (ACGR) for public high school students was 87% percent in 2022–23.  By com­par­i­son, </a:t>
          </a:r>
          <a:r>
            <a:rPr lang="en-US" b="0" i="0">
              <a:solidFill>
                <a:schemeClr val="tx1"/>
              </a:solidFill>
            </a:rPr>
            <a:t>foster youth face graduation rates ranging from 58.3% to 69% in recent data. </a:t>
          </a:r>
          <a:endParaRPr lang="en-US">
            <a:solidFill>
              <a:schemeClr val="tx1"/>
            </a:solidFill>
          </a:endParaRPr>
        </a:p>
      </dgm:t>
    </dgm:pt>
    <dgm:pt modelId="{53F3BFB3-58FC-4278-AEFF-F94F1E558C4A}" type="parTrans" cxnId="{489132E9-19F2-49BB-8553-8B7427496543}">
      <dgm:prSet/>
      <dgm:spPr/>
      <dgm:t>
        <a:bodyPr/>
        <a:lstStyle/>
        <a:p>
          <a:endParaRPr lang="en-US"/>
        </a:p>
      </dgm:t>
    </dgm:pt>
    <dgm:pt modelId="{8C61711B-C8CE-4391-A5A3-F83030A836CC}" type="sibTrans" cxnId="{489132E9-19F2-49BB-8553-8B7427496543}">
      <dgm:prSet/>
      <dgm:spPr/>
      <dgm:t>
        <a:bodyPr/>
        <a:lstStyle/>
        <a:p>
          <a:endParaRPr lang="en-US"/>
        </a:p>
      </dgm:t>
    </dgm:pt>
    <dgm:pt modelId="{E024F537-CD69-417F-AF3A-5F9D5A5F233A}">
      <dgm:prSet/>
      <dgm:spPr/>
      <dgm:t>
        <a:bodyPr/>
        <a:lstStyle/>
        <a:p>
          <a:r>
            <a:rPr lang="en-US" b="1">
              <a:solidFill>
                <a:schemeClr val="tx1"/>
              </a:solidFill>
            </a:rPr>
            <a:t>In 2024, 73% of CLC’s total clients graduated/earned their GED or were on track to graduate. </a:t>
          </a:r>
          <a:endParaRPr lang="en-US">
            <a:solidFill>
              <a:schemeClr val="tx1"/>
            </a:solidFill>
          </a:endParaRPr>
        </a:p>
      </dgm:t>
    </dgm:pt>
    <dgm:pt modelId="{67AB6C7B-9669-45B3-B5F0-EC8EA964FDE8}" type="parTrans" cxnId="{95352158-D3F3-40EB-9DB4-0E5149783AA4}">
      <dgm:prSet/>
      <dgm:spPr/>
      <dgm:t>
        <a:bodyPr/>
        <a:lstStyle/>
        <a:p>
          <a:endParaRPr lang="en-US"/>
        </a:p>
      </dgm:t>
    </dgm:pt>
    <dgm:pt modelId="{98E4417F-56EB-4899-BE00-5B754ADFA25A}" type="sibTrans" cxnId="{95352158-D3F3-40EB-9DB4-0E5149783AA4}">
      <dgm:prSet/>
      <dgm:spPr/>
      <dgm:t>
        <a:bodyPr/>
        <a:lstStyle/>
        <a:p>
          <a:endParaRPr lang="en-US"/>
        </a:p>
      </dgm:t>
    </dgm:pt>
    <dgm:pt modelId="{7A3AB066-7D59-4F07-B2D1-D6C5FFFB87A4}" type="pres">
      <dgm:prSet presAssocID="{0A914427-3BCE-4D29-B94C-17EA8BCB0C69}" presName="root" presStyleCnt="0">
        <dgm:presLayoutVars>
          <dgm:dir/>
          <dgm:resizeHandles val="exact"/>
        </dgm:presLayoutVars>
      </dgm:prSet>
      <dgm:spPr/>
    </dgm:pt>
    <dgm:pt modelId="{F671C5AB-61D6-4D0D-AA77-5D290982EF91}" type="pres">
      <dgm:prSet presAssocID="{0A914427-3BCE-4D29-B94C-17EA8BCB0C69}" presName="container" presStyleCnt="0">
        <dgm:presLayoutVars>
          <dgm:dir/>
          <dgm:resizeHandles val="exact"/>
        </dgm:presLayoutVars>
      </dgm:prSet>
      <dgm:spPr/>
    </dgm:pt>
    <dgm:pt modelId="{D1D71114-40D6-4D91-8A60-C67108B9752A}" type="pres">
      <dgm:prSet presAssocID="{46C17BE9-E3E8-476B-BCE7-5871FBF7D39D}" presName="compNode" presStyleCnt="0"/>
      <dgm:spPr/>
    </dgm:pt>
    <dgm:pt modelId="{3AEC6115-4C01-443D-A90B-591F80B1CB22}" type="pres">
      <dgm:prSet presAssocID="{46C17BE9-E3E8-476B-BCE7-5871FBF7D39D}" presName="iconBgRect" presStyleLbl="bgShp" presStyleIdx="0" presStyleCnt="4"/>
      <dgm:spPr/>
    </dgm:pt>
    <dgm:pt modelId="{A69C6EE5-71B5-4E5C-83CE-9766586E8A9F}" type="pres">
      <dgm:prSet presAssocID="{46C17BE9-E3E8-476B-BCE7-5871FBF7D3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764AFA6-DC7A-411B-84AF-760FAA4D2713}" type="pres">
      <dgm:prSet presAssocID="{46C17BE9-E3E8-476B-BCE7-5871FBF7D39D}" presName="spaceRect" presStyleCnt="0"/>
      <dgm:spPr/>
    </dgm:pt>
    <dgm:pt modelId="{6844E0B1-467F-4B9D-85E7-1DF8653EA120}" type="pres">
      <dgm:prSet presAssocID="{46C17BE9-E3E8-476B-BCE7-5871FBF7D39D}" presName="textRect" presStyleLbl="revTx" presStyleIdx="0" presStyleCnt="4">
        <dgm:presLayoutVars>
          <dgm:chMax val="1"/>
          <dgm:chPref val="1"/>
        </dgm:presLayoutVars>
      </dgm:prSet>
      <dgm:spPr/>
    </dgm:pt>
    <dgm:pt modelId="{D525DCCE-D51D-4B3F-A855-AEBCCDD54930}" type="pres">
      <dgm:prSet presAssocID="{C5EF872C-A11A-4EA5-8505-9CCAC5049475}" presName="sibTrans" presStyleLbl="sibTrans2D1" presStyleIdx="0" presStyleCnt="0"/>
      <dgm:spPr/>
    </dgm:pt>
    <dgm:pt modelId="{F14E0C4E-E2B9-4E27-B0DB-AF25E328B91E}" type="pres">
      <dgm:prSet presAssocID="{2F531426-043A-48FF-96D0-E061936DBBDC}" presName="compNode" presStyleCnt="0"/>
      <dgm:spPr/>
    </dgm:pt>
    <dgm:pt modelId="{EB42813D-389D-4D4A-9829-2ACF72C86F19}" type="pres">
      <dgm:prSet presAssocID="{2F531426-043A-48FF-96D0-E061936DBBDC}" presName="iconBgRect" presStyleLbl="bgShp" presStyleIdx="1" presStyleCnt="4"/>
      <dgm:spPr/>
    </dgm:pt>
    <dgm:pt modelId="{DDC036F4-F5D0-4035-9761-72084947D066}" type="pres">
      <dgm:prSet presAssocID="{2F531426-043A-48FF-96D0-E061936DBB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9A024E2-7760-402A-BC36-8EEC67D81C69}" type="pres">
      <dgm:prSet presAssocID="{2F531426-043A-48FF-96D0-E061936DBBDC}" presName="spaceRect" presStyleCnt="0"/>
      <dgm:spPr/>
    </dgm:pt>
    <dgm:pt modelId="{F090FAFC-11DC-46C6-9457-0A2BF8B01894}" type="pres">
      <dgm:prSet presAssocID="{2F531426-043A-48FF-96D0-E061936DBBDC}" presName="textRect" presStyleLbl="revTx" presStyleIdx="1" presStyleCnt="4">
        <dgm:presLayoutVars>
          <dgm:chMax val="1"/>
          <dgm:chPref val="1"/>
        </dgm:presLayoutVars>
      </dgm:prSet>
      <dgm:spPr/>
    </dgm:pt>
    <dgm:pt modelId="{9DF6AD7A-E540-4ECF-8A54-6488EB74D71B}" type="pres">
      <dgm:prSet presAssocID="{174385C2-5716-433B-85CC-C6BF0EFE3E35}" presName="sibTrans" presStyleLbl="sibTrans2D1" presStyleIdx="0" presStyleCnt="0"/>
      <dgm:spPr/>
    </dgm:pt>
    <dgm:pt modelId="{A5B92FBF-1812-423F-8B90-484A2D6F4F08}" type="pres">
      <dgm:prSet presAssocID="{8E8A75FA-02A4-470B-8BDD-0AE1BCE9C67F}" presName="compNode" presStyleCnt="0"/>
      <dgm:spPr/>
    </dgm:pt>
    <dgm:pt modelId="{A0AFB495-FA2B-4663-8952-97E6B0BEFF26}" type="pres">
      <dgm:prSet presAssocID="{8E8A75FA-02A4-470B-8BDD-0AE1BCE9C67F}" presName="iconBgRect" presStyleLbl="bgShp" presStyleIdx="2" presStyleCnt="4"/>
      <dgm:spPr/>
    </dgm:pt>
    <dgm:pt modelId="{5B53374C-2F70-4CCE-AB98-8A737067D87F}" type="pres">
      <dgm:prSet presAssocID="{8E8A75FA-02A4-470B-8BDD-0AE1BCE9C6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DCFC2389-6605-4216-95A7-B95A7DBB8BCF}" type="pres">
      <dgm:prSet presAssocID="{8E8A75FA-02A4-470B-8BDD-0AE1BCE9C67F}" presName="spaceRect" presStyleCnt="0"/>
      <dgm:spPr/>
    </dgm:pt>
    <dgm:pt modelId="{BA6F4AE0-E1FF-41E4-BA3D-AFA532E1A7D0}" type="pres">
      <dgm:prSet presAssocID="{8E8A75FA-02A4-470B-8BDD-0AE1BCE9C67F}" presName="textRect" presStyleLbl="revTx" presStyleIdx="2" presStyleCnt="4" custLinFactNeighborY="4849">
        <dgm:presLayoutVars>
          <dgm:chMax val="1"/>
          <dgm:chPref val="1"/>
        </dgm:presLayoutVars>
      </dgm:prSet>
      <dgm:spPr/>
    </dgm:pt>
    <dgm:pt modelId="{00CC1C58-9388-4423-8766-8428F6D6F656}" type="pres">
      <dgm:prSet presAssocID="{8C61711B-C8CE-4391-A5A3-F83030A836CC}" presName="sibTrans" presStyleLbl="sibTrans2D1" presStyleIdx="0" presStyleCnt="0"/>
      <dgm:spPr/>
    </dgm:pt>
    <dgm:pt modelId="{4B947DF0-0CC7-4F95-8BD8-2C1CF504532A}" type="pres">
      <dgm:prSet presAssocID="{E024F537-CD69-417F-AF3A-5F9D5A5F233A}" presName="compNode" presStyleCnt="0"/>
      <dgm:spPr/>
    </dgm:pt>
    <dgm:pt modelId="{F9334C19-A9F7-42DB-A01A-C5E0CE552136}" type="pres">
      <dgm:prSet presAssocID="{E024F537-CD69-417F-AF3A-5F9D5A5F233A}" presName="iconBgRect" presStyleLbl="bgShp" presStyleIdx="3" presStyleCnt="4"/>
      <dgm:spPr/>
    </dgm:pt>
    <dgm:pt modelId="{CE985365-57A1-49E8-8EC8-11079695B20B}" type="pres">
      <dgm:prSet presAssocID="{E024F537-CD69-417F-AF3A-5F9D5A5F23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oting star"/>
        </a:ext>
      </dgm:extLst>
    </dgm:pt>
    <dgm:pt modelId="{ADCBC111-5DC4-40E2-A61E-09F000769ED7}" type="pres">
      <dgm:prSet presAssocID="{E024F537-CD69-417F-AF3A-5F9D5A5F233A}" presName="spaceRect" presStyleCnt="0"/>
      <dgm:spPr/>
    </dgm:pt>
    <dgm:pt modelId="{CC31862F-6691-458B-8413-AF8307CE7E72}" type="pres">
      <dgm:prSet presAssocID="{E024F537-CD69-417F-AF3A-5F9D5A5F233A}" presName="textRect" presStyleLbl="revTx" presStyleIdx="3" presStyleCnt="4">
        <dgm:presLayoutVars>
          <dgm:chMax val="1"/>
          <dgm:chPref val="1"/>
        </dgm:presLayoutVars>
      </dgm:prSet>
      <dgm:spPr/>
    </dgm:pt>
  </dgm:ptLst>
  <dgm:cxnLst>
    <dgm:cxn modelId="{6E9C092E-8D96-4952-9427-E09072B2D996}" type="presOf" srcId="{C5EF872C-A11A-4EA5-8505-9CCAC5049475}" destId="{D525DCCE-D51D-4B3F-A855-AEBCCDD54930}" srcOrd="0" destOrd="0" presId="urn:microsoft.com/office/officeart/2018/2/layout/IconCircleList"/>
    <dgm:cxn modelId="{31B6F934-071D-4F61-B5A5-AA6A6DDC4901}" type="presOf" srcId="{8C61711B-C8CE-4391-A5A3-F83030A836CC}" destId="{00CC1C58-9388-4423-8766-8428F6D6F656}" srcOrd="0" destOrd="0" presId="urn:microsoft.com/office/officeart/2018/2/layout/IconCircleList"/>
    <dgm:cxn modelId="{8CC8645D-31C9-48B0-B42F-2B803CF8C53C}" type="presOf" srcId="{E024F537-CD69-417F-AF3A-5F9D5A5F233A}" destId="{CC31862F-6691-458B-8413-AF8307CE7E72}" srcOrd="0" destOrd="0" presId="urn:microsoft.com/office/officeart/2018/2/layout/IconCircleList"/>
    <dgm:cxn modelId="{2799F469-D240-4BD7-8C38-07EB69AD3F33}" type="presOf" srcId="{8E8A75FA-02A4-470B-8BDD-0AE1BCE9C67F}" destId="{BA6F4AE0-E1FF-41E4-BA3D-AFA532E1A7D0}" srcOrd="0" destOrd="0" presId="urn:microsoft.com/office/officeart/2018/2/layout/IconCircleList"/>
    <dgm:cxn modelId="{588CBF56-DE83-4B72-8064-CE74D1ECDC54}" srcId="{0A914427-3BCE-4D29-B94C-17EA8BCB0C69}" destId="{2F531426-043A-48FF-96D0-E061936DBBDC}" srcOrd="1" destOrd="0" parTransId="{660D5D0F-B6EE-4980-9C77-B57EE85507C4}" sibTransId="{174385C2-5716-433B-85CC-C6BF0EFE3E35}"/>
    <dgm:cxn modelId="{95352158-D3F3-40EB-9DB4-0E5149783AA4}" srcId="{0A914427-3BCE-4D29-B94C-17EA8BCB0C69}" destId="{E024F537-CD69-417F-AF3A-5F9D5A5F233A}" srcOrd="3" destOrd="0" parTransId="{67AB6C7B-9669-45B3-B5F0-EC8EA964FDE8}" sibTransId="{98E4417F-56EB-4899-BE00-5B754ADFA25A}"/>
    <dgm:cxn modelId="{7E2DA57F-F74C-4AA3-838C-F65098C0CC91}" type="presOf" srcId="{46C17BE9-E3E8-476B-BCE7-5871FBF7D39D}" destId="{6844E0B1-467F-4B9D-85E7-1DF8653EA120}" srcOrd="0" destOrd="0" presId="urn:microsoft.com/office/officeart/2018/2/layout/IconCircleList"/>
    <dgm:cxn modelId="{29B6EDB4-CCA0-4D50-B7FD-32AAD9113418}" type="presOf" srcId="{174385C2-5716-433B-85CC-C6BF0EFE3E35}" destId="{9DF6AD7A-E540-4ECF-8A54-6488EB74D71B}" srcOrd="0" destOrd="0" presId="urn:microsoft.com/office/officeart/2018/2/layout/IconCircleList"/>
    <dgm:cxn modelId="{38EAF9C1-78F0-462D-8775-973D55EB0C39}" type="presOf" srcId="{2F531426-043A-48FF-96D0-E061936DBBDC}" destId="{F090FAFC-11DC-46C6-9457-0A2BF8B01894}" srcOrd="0" destOrd="0" presId="urn:microsoft.com/office/officeart/2018/2/layout/IconCircleList"/>
    <dgm:cxn modelId="{489132E9-19F2-49BB-8553-8B7427496543}" srcId="{0A914427-3BCE-4D29-B94C-17EA8BCB0C69}" destId="{8E8A75FA-02A4-470B-8BDD-0AE1BCE9C67F}" srcOrd="2" destOrd="0" parTransId="{53F3BFB3-58FC-4278-AEFF-F94F1E558C4A}" sibTransId="{8C61711B-C8CE-4391-A5A3-F83030A836CC}"/>
    <dgm:cxn modelId="{A74E1AFE-BDDE-4E1B-8CE3-8ADD2C2C6EBB}" type="presOf" srcId="{0A914427-3BCE-4D29-B94C-17EA8BCB0C69}" destId="{7A3AB066-7D59-4F07-B2D1-D6C5FFFB87A4}" srcOrd="0" destOrd="0" presId="urn:microsoft.com/office/officeart/2018/2/layout/IconCircleList"/>
    <dgm:cxn modelId="{402BFBFE-8268-4BE3-97C9-69F5FE3ECE12}" srcId="{0A914427-3BCE-4D29-B94C-17EA8BCB0C69}" destId="{46C17BE9-E3E8-476B-BCE7-5871FBF7D39D}" srcOrd="0" destOrd="0" parTransId="{2624C286-A91A-4359-8678-F73F4B252566}" sibTransId="{C5EF872C-A11A-4EA5-8505-9CCAC5049475}"/>
    <dgm:cxn modelId="{23E11B1A-7B2A-4997-995B-354EF9ED99EA}" type="presParOf" srcId="{7A3AB066-7D59-4F07-B2D1-D6C5FFFB87A4}" destId="{F671C5AB-61D6-4D0D-AA77-5D290982EF91}" srcOrd="0" destOrd="0" presId="urn:microsoft.com/office/officeart/2018/2/layout/IconCircleList"/>
    <dgm:cxn modelId="{9DFE1B01-70E1-47CE-A34C-CB6F2A6E253D}" type="presParOf" srcId="{F671C5AB-61D6-4D0D-AA77-5D290982EF91}" destId="{D1D71114-40D6-4D91-8A60-C67108B9752A}" srcOrd="0" destOrd="0" presId="urn:microsoft.com/office/officeart/2018/2/layout/IconCircleList"/>
    <dgm:cxn modelId="{B192EEF1-83EE-48DA-8F4D-87031CB6EF97}" type="presParOf" srcId="{D1D71114-40D6-4D91-8A60-C67108B9752A}" destId="{3AEC6115-4C01-443D-A90B-591F80B1CB22}" srcOrd="0" destOrd="0" presId="urn:microsoft.com/office/officeart/2018/2/layout/IconCircleList"/>
    <dgm:cxn modelId="{BA3A3EEA-9D77-499D-A521-5A26F1C36C8D}" type="presParOf" srcId="{D1D71114-40D6-4D91-8A60-C67108B9752A}" destId="{A69C6EE5-71B5-4E5C-83CE-9766586E8A9F}" srcOrd="1" destOrd="0" presId="urn:microsoft.com/office/officeart/2018/2/layout/IconCircleList"/>
    <dgm:cxn modelId="{5171DC51-7CC2-4968-8FB0-FF78D19F265D}" type="presParOf" srcId="{D1D71114-40D6-4D91-8A60-C67108B9752A}" destId="{9764AFA6-DC7A-411B-84AF-760FAA4D2713}" srcOrd="2" destOrd="0" presId="urn:microsoft.com/office/officeart/2018/2/layout/IconCircleList"/>
    <dgm:cxn modelId="{98CC19A7-4A90-420C-8CE5-7239E0D02D93}" type="presParOf" srcId="{D1D71114-40D6-4D91-8A60-C67108B9752A}" destId="{6844E0B1-467F-4B9D-85E7-1DF8653EA120}" srcOrd="3" destOrd="0" presId="urn:microsoft.com/office/officeart/2018/2/layout/IconCircleList"/>
    <dgm:cxn modelId="{A2E4710F-A07C-4C07-9CC0-95F1F7122B11}" type="presParOf" srcId="{F671C5AB-61D6-4D0D-AA77-5D290982EF91}" destId="{D525DCCE-D51D-4B3F-A855-AEBCCDD54930}" srcOrd="1" destOrd="0" presId="urn:microsoft.com/office/officeart/2018/2/layout/IconCircleList"/>
    <dgm:cxn modelId="{6CF1A3C0-1EF6-47F3-8386-49FB2C9441F9}" type="presParOf" srcId="{F671C5AB-61D6-4D0D-AA77-5D290982EF91}" destId="{F14E0C4E-E2B9-4E27-B0DB-AF25E328B91E}" srcOrd="2" destOrd="0" presId="urn:microsoft.com/office/officeart/2018/2/layout/IconCircleList"/>
    <dgm:cxn modelId="{A610AA97-C8BD-4726-97AF-9DED29F750C8}" type="presParOf" srcId="{F14E0C4E-E2B9-4E27-B0DB-AF25E328B91E}" destId="{EB42813D-389D-4D4A-9829-2ACF72C86F19}" srcOrd="0" destOrd="0" presId="urn:microsoft.com/office/officeart/2018/2/layout/IconCircleList"/>
    <dgm:cxn modelId="{B49AE358-11C0-400F-B10D-C3CAC76378D6}" type="presParOf" srcId="{F14E0C4E-E2B9-4E27-B0DB-AF25E328B91E}" destId="{DDC036F4-F5D0-4035-9761-72084947D066}" srcOrd="1" destOrd="0" presId="urn:microsoft.com/office/officeart/2018/2/layout/IconCircleList"/>
    <dgm:cxn modelId="{F8451011-F017-489A-BAE6-38DDB734B769}" type="presParOf" srcId="{F14E0C4E-E2B9-4E27-B0DB-AF25E328B91E}" destId="{99A024E2-7760-402A-BC36-8EEC67D81C69}" srcOrd="2" destOrd="0" presId="urn:microsoft.com/office/officeart/2018/2/layout/IconCircleList"/>
    <dgm:cxn modelId="{146581E6-D17A-4CF7-B1EB-E6E1B65D1703}" type="presParOf" srcId="{F14E0C4E-E2B9-4E27-B0DB-AF25E328B91E}" destId="{F090FAFC-11DC-46C6-9457-0A2BF8B01894}" srcOrd="3" destOrd="0" presId="urn:microsoft.com/office/officeart/2018/2/layout/IconCircleList"/>
    <dgm:cxn modelId="{11656A9E-7066-41BC-9C7F-0B7A31EB23CB}" type="presParOf" srcId="{F671C5AB-61D6-4D0D-AA77-5D290982EF91}" destId="{9DF6AD7A-E540-4ECF-8A54-6488EB74D71B}" srcOrd="3" destOrd="0" presId="urn:microsoft.com/office/officeart/2018/2/layout/IconCircleList"/>
    <dgm:cxn modelId="{16116EE7-A729-4781-AF7E-12F4CD33BCCC}" type="presParOf" srcId="{F671C5AB-61D6-4D0D-AA77-5D290982EF91}" destId="{A5B92FBF-1812-423F-8B90-484A2D6F4F08}" srcOrd="4" destOrd="0" presId="urn:microsoft.com/office/officeart/2018/2/layout/IconCircleList"/>
    <dgm:cxn modelId="{42BC52F6-83DA-4E36-9C46-B596FC9BF34E}" type="presParOf" srcId="{A5B92FBF-1812-423F-8B90-484A2D6F4F08}" destId="{A0AFB495-FA2B-4663-8952-97E6B0BEFF26}" srcOrd="0" destOrd="0" presId="urn:microsoft.com/office/officeart/2018/2/layout/IconCircleList"/>
    <dgm:cxn modelId="{20C952B5-8179-4D21-B909-8E5C55183056}" type="presParOf" srcId="{A5B92FBF-1812-423F-8B90-484A2D6F4F08}" destId="{5B53374C-2F70-4CCE-AB98-8A737067D87F}" srcOrd="1" destOrd="0" presId="urn:microsoft.com/office/officeart/2018/2/layout/IconCircleList"/>
    <dgm:cxn modelId="{EC8F3DA2-7D98-44BC-A26E-9926221CEE22}" type="presParOf" srcId="{A5B92FBF-1812-423F-8B90-484A2D6F4F08}" destId="{DCFC2389-6605-4216-95A7-B95A7DBB8BCF}" srcOrd="2" destOrd="0" presId="urn:microsoft.com/office/officeart/2018/2/layout/IconCircleList"/>
    <dgm:cxn modelId="{FE7B840D-A485-465E-996B-F325084F2813}" type="presParOf" srcId="{A5B92FBF-1812-423F-8B90-484A2D6F4F08}" destId="{BA6F4AE0-E1FF-41E4-BA3D-AFA532E1A7D0}" srcOrd="3" destOrd="0" presId="urn:microsoft.com/office/officeart/2018/2/layout/IconCircleList"/>
    <dgm:cxn modelId="{1882AD78-2274-412C-BC40-CC0830B23499}" type="presParOf" srcId="{F671C5AB-61D6-4D0D-AA77-5D290982EF91}" destId="{00CC1C58-9388-4423-8766-8428F6D6F656}" srcOrd="5" destOrd="0" presId="urn:microsoft.com/office/officeart/2018/2/layout/IconCircleList"/>
    <dgm:cxn modelId="{78DE0436-2CEE-4F5A-B24F-AE3FC2376E00}" type="presParOf" srcId="{F671C5AB-61D6-4D0D-AA77-5D290982EF91}" destId="{4B947DF0-0CC7-4F95-8BD8-2C1CF504532A}" srcOrd="6" destOrd="0" presId="urn:microsoft.com/office/officeart/2018/2/layout/IconCircleList"/>
    <dgm:cxn modelId="{E8409497-B613-47D2-8D45-93A24BE3E678}" type="presParOf" srcId="{4B947DF0-0CC7-4F95-8BD8-2C1CF504532A}" destId="{F9334C19-A9F7-42DB-A01A-C5E0CE552136}" srcOrd="0" destOrd="0" presId="urn:microsoft.com/office/officeart/2018/2/layout/IconCircleList"/>
    <dgm:cxn modelId="{254AEFDC-376C-49E2-B2D6-78772A7255D1}" type="presParOf" srcId="{4B947DF0-0CC7-4F95-8BD8-2C1CF504532A}" destId="{CE985365-57A1-49E8-8EC8-11079695B20B}" srcOrd="1" destOrd="0" presId="urn:microsoft.com/office/officeart/2018/2/layout/IconCircleList"/>
    <dgm:cxn modelId="{3B968902-A9D1-4CD7-82D7-6DC06684ABD4}" type="presParOf" srcId="{4B947DF0-0CC7-4F95-8BD8-2C1CF504532A}" destId="{ADCBC111-5DC4-40E2-A61E-09F000769ED7}" srcOrd="2" destOrd="0" presId="urn:microsoft.com/office/officeart/2018/2/layout/IconCircleList"/>
    <dgm:cxn modelId="{47D7C2E0-4CBD-44FC-B5F0-1332927D2571}" type="presParOf" srcId="{4B947DF0-0CC7-4F95-8BD8-2C1CF504532A}" destId="{CC31862F-6691-458B-8413-AF8307CE7E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6115-4C01-443D-A90B-591F80B1CB22}">
      <dsp:nvSpPr>
        <dsp:cNvPr id="0" name=""/>
        <dsp:cNvSpPr/>
      </dsp:nvSpPr>
      <dsp:spPr>
        <a:xfrm>
          <a:off x="181777" y="367425"/>
          <a:ext cx="1320143" cy="132014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C6EE5-71B5-4E5C-83CE-9766586E8A9F}">
      <dsp:nvSpPr>
        <dsp:cNvPr id="0" name=""/>
        <dsp:cNvSpPr/>
      </dsp:nvSpPr>
      <dsp:spPr>
        <a:xfrm>
          <a:off x="459007" y="644655"/>
          <a:ext cx="765683" cy="765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44E0B1-467F-4B9D-85E7-1DF8653EA120}">
      <dsp:nvSpPr>
        <dsp:cNvPr id="0" name=""/>
        <dsp:cNvSpPr/>
      </dsp:nvSpPr>
      <dsp:spPr>
        <a:xfrm>
          <a:off x="1784808" y="367425"/>
          <a:ext cx="3111765" cy="13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Youth in care can lose four to six months of academic progress with every move to a new school. </a:t>
          </a:r>
        </a:p>
      </dsp:txBody>
      <dsp:txXfrm>
        <a:off x="1784808" y="367425"/>
        <a:ext cx="3111765" cy="1320143"/>
      </dsp:txXfrm>
    </dsp:sp>
    <dsp:sp modelId="{EB42813D-389D-4D4A-9829-2ACF72C86F19}">
      <dsp:nvSpPr>
        <dsp:cNvPr id="0" name=""/>
        <dsp:cNvSpPr/>
      </dsp:nvSpPr>
      <dsp:spPr>
        <a:xfrm>
          <a:off x="5438775" y="367425"/>
          <a:ext cx="1320143" cy="1320143"/>
        </a:xfrm>
        <a:prstGeom prst="ellipse">
          <a:avLst/>
        </a:prstGeom>
        <a:solidFill>
          <a:schemeClr val="accent2">
            <a:hueOff val="-167545"/>
            <a:satOff val="-3916"/>
            <a:lumOff val="16928"/>
            <a:alphaOff val="0"/>
          </a:schemeClr>
        </a:solidFill>
        <a:ln>
          <a:noFill/>
        </a:ln>
        <a:effectLst/>
      </dsp:spPr>
      <dsp:style>
        <a:lnRef idx="0">
          <a:scrgbClr r="0" g="0" b="0"/>
        </a:lnRef>
        <a:fillRef idx="1">
          <a:scrgbClr r="0" g="0" b="0"/>
        </a:fillRef>
        <a:effectRef idx="0">
          <a:scrgbClr r="0" g="0" b="0"/>
        </a:effectRef>
        <a:fontRef idx="minor"/>
      </dsp:style>
    </dsp:sp>
    <dsp:sp modelId="{DDC036F4-F5D0-4035-9761-72084947D066}">
      <dsp:nvSpPr>
        <dsp:cNvPr id="0" name=""/>
        <dsp:cNvSpPr/>
      </dsp:nvSpPr>
      <dsp:spPr>
        <a:xfrm>
          <a:off x="5716005" y="644655"/>
          <a:ext cx="765683" cy="765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0FAFC-11DC-46C6-9457-0A2BF8B01894}">
      <dsp:nvSpPr>
        <dsp:cNvPr id="0" name=""/>
        <dsp:cNvSpPr/>
      </dsp:nvSpPr>
      <dsp:spPr>
        <a:xfrm>
          <a:off x="7041806" y="367425"/>
          <a:ext cx="3111765" cy="13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Additionally, youth in care are more likely than their non foster care peers to be in special education classes, have lower academic performance and experience more disciplinary actions.  </a:t>
          </a:r>
        </a:p>
      </dsp:txBody>
      <dsp:txXfrm>
        <a:off x="7041806" y="367425"/>
        <a:ext cx="3111765" cy="1320143"/>
      </dsp:txXfrm>
    </dsp:sp>
    <dsp:sp modelId="{A0AFB495-FA2B-4663-8952-97E6B0BEFF26}">
      <dsp:nvSpPr>
        <dsp:cNvPr id="0" name=""/>
        <dsp:cNvSpPr/>
      </dsp:nvSpPr>
      <dsp:spPr>
        <a:xfrm>
          <a:off x="181777" y="2378862"/>
          <a:ext cx="1320143" cy="1320143"/>
        </a:xfrm>
        <a:prstGeom prst="ellipse">
          <a:avLst/>
        </a:prstGeom>
        <a:solidFill>
          <a:schemeClr val="accent2">
            <a:hueOff val="-335090"/>
            <a:satOff val="-7831"/>
            <a:lumOff val="33856"/>
            <a:alphaOff val="0"/>
          </a:schemeClr>
        </a:solidFill>
        <a:ln>
          <a:noFill/>
        </a:ln>
        <a:effectLst/>
      </dsp:spPr>
      <dsp:style>
        <a:lnRef idx="0">
          <a:scrgbClr r="0" g="0" b="0"/>
        </a:lnRef>
        <a:fillRef idx="1">
          <a:scrgbClr r="0" g="0" b="0"/>
        </a:fillRef>
        <a:effectRef idx="0">
          <a:scrgbClr r="0" g="0" b="0"/>
        </a:effectRef>
        <a:fontRef idx="minor"/>
      </dsp:style>
    </dsp:sp>
    <dsp:sp modelId="{5B53374C-2F70-4CCE-AB98-8A737067D87F}">
      <dsp:nvSpPr>
        <dsp:cNvPr id="0" name=""/>
        <dsp:cNvSpPr/>
      </dsp:nvSpPr>
      <dsp:spPr>
        <a:xfrm>
          <a:off x="459007" y="2656092"/>
          <a:ext cx="765683" cy="765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F4AE0-E1FF-41E4-BA3D-AFA532E1A7D0}">
      <dsp:nvSpPr>
        <dsp:cNvPr id="0" name=""/>
        <dsp:cNvSpPr/>
      </dsp:nvSpPr>
      <dsp:spPr>
        <a:xfrm>
          <a:off x="1784808" y="2442875"/>
          <a:ext cx="3111765" cy="13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U.S. average adjusted cohort graduation rate (ACGR) for public high school students was 87% percent in 2022–23.  By com­par­i­son, </a:t>
          </a:r>
          <a:r>
            <a:rPr lang="en-US" sz="1300" b="0" i="0" kern="1200">
              <a:solidFill>
                <a:schemeClr val="tx1"/>
              </a:solidFill>
            </a:rPr>
            <a:t>foster youth face graduation rates ranging from 58.3% to 69% in recent data. </a:t>
          </a:r>
          <a:endParaRPr lang="en-US" sz="1300" kern="1200">
            <a:solidFill>
              <a:schemeClr val="tx1"/>
            </a:solidFill>
          </a:endParaRPr>
        </a:p>
      </dsp:txBody>
      <dsp:txXfrm>
        <a:off x="1784808" y="2442875"/>
        <a:ext cx="3111765" cy="1320143"/>
      </dsp:txXfrm>
    </dsp:sp>
    <dsp:sp modelId="{F9334C19-A9F7-42DB-A01A-C5E0CE552136}">
      <dsp:nvSpPr>
        <dsp:cNvPr id="0" name=""/>
        <dsp:cNvSpPr/>
      </dsp:nvSpPr>
      <dsp:spPr>
        <a:xfrm>
          <a:off x="5438775" y="2378862"/>
          <a:ext cx="1320143" cy="1320143"/>
        </a:xfrm>
        <a:prstGeom prst="ellipse">
          <a:avLst/>
        </a:prstGeom>
        <a:solidFill>
          <a:schemeClr val="accent2">
            <a:hueOff val="-502635"/>
            <a:satOff val="-11747"/>
            <a:lumOff val="50784"/>
            <a:alphaOff val="0"/>
          </a:schemeClr>
        </a:solidFill>
        <a:ln>
          <a:noFill/>
        </a:ln>
        <a:effectLst/>
      </dsp:spPr>
      <dsp:style>
        <a:lnRef idx="0">
          <a:scrgbClr r="0" g="0" b="0"/>
        </a:lnRef>
        <a:fillRef idx="1">
          <a:scrgbClr r="0" g="0" b="0"/>
        </a:fillRef>
        <a:effectRef idx="0">
          <a:scrgbClr r="0" g="0" b="0"/>
        </a:effectRef>
        <a:fontRef idx="minor"/>
      </dsp:style>
    </dsp:sp>
    <dsp:sp modelId="{CE985365-57A1-49E8-8EC8-11079695B20B}">
      <dsp:nvSpPr>
        <dsp:cNvPr id="0" name=""/>
        <dsp:cNvSpPr/>
      </dsp:nvSpPr>
      <dsp:spPr>
        <a:xfrm>
          <a:off x="5716005" y="2656092"/>
          <a:ext cx="765683" cy="765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31862F-6691-458B-8413-AF8307CE7E72}">
      <dsp:nvSpPr>
        <dsp:cNvPr id="0" name=""/>
        <dsp:cNvSpPr/>
      </dsp:nvSpPr>
      <dsp:spPr>
        <a:xfrm>
          <a:off x="7041806" y="2378862"/>
          <a:ext cx="3111765" cy="132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1" kern="1200">
              <a:solidFill>
                <a:schemeClr val="tx1"/>
              </a:solidFill>
            </a:rPr>
            <a:t>In 2024, 73% of CLC’s total clients graduated/earned their GED or were on track to graduate. </a:t>
          </a:r>
          <a:endParaRPr lang="en-US" sz="1300" kern="1200">
            <a:solidFill>
              <a:schemeClr val="tx1"/>
            </a:solidFill>
          </a:endParaRPr>
        </a:p>
      </dsp:txBody>
      <dsp:txXfrm>
        <a:off x="7041806" y="2378862"/>
        <a:ext cx="3111765" cy="13201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19044BC-D87F-4ED6-BEFE-3B815F4127BF}" type="datetimeFigureOut">
              <a:rPr lang="en-US" smtClean="0"/>
              <a:t>3/18/2026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AD1BF1C-BE79-4A65-8946-0C3DD0232CA5}" type="slidenum">
              <a:rPr lang="en-US" smtClean="0"/>
              <a:t>‹#›</a:t>
            </a:fld>
            <a:endParaRPr lang="en-US"/>
          </a:p>
        </p:txBody>
      </p:sp>
    </p:spTree>
    <p:extLst>
      <p:ext uri="{BB962C8B-B14F-4D97-AF65-F5344CB8AC3E}">
        <p14:creationId xmlns:p14="http://schemas.microsoft.com/office/powerpoint/2010/main" val="31998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1BF1C-BE79-4A65-8946-0C3DD0232CA5}" type="slidenum">
              <a:rPr lang="en-US" smtClean="0"/>
              <a:t>3</a:t>
            </a:fld>
            <a:endParaRPr lang="en-US"/>
          </a:p>
        </p:txBody>
      </p:sp>
    </p:spTree>
    <p:extLst>
      <p:ext uri="{BB962C8B-B14F-4D97-AF65-F5344CB8AC3E}">
        <p14:creationId xmlns:p14="http://schemas.microsoft.com/office/powerpoint/2010/main" val="314865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D1BF1C-BE79-4A65-8946-0C3DD0232CA5}" type="slidenum">
              <a:rPr lang="en-US" smtClean="0"/>
              <a:t>4</a:t>
            </a:fld>
            <a:endParaRPr lang="en-US"/>
          </a:p>
        </p:txBody>
      </p:sp>
    </p:spTree>
    <p:extLst>
      <p:ext uri="{BB962C8B-B14F-4D97-AF65-F5344CB8AC3E}">
        <p14:creationId xmlns:p14="http://schemas.microsoft.com/office/powerpoint/2010/main" val="81367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6603402-BFAA-420F-B129-019B56F616B8}" type="datetime4">
              <a:rPr lang="en-US" smtClean="0"/>
              <a:t>March 18, 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date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8873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EEC0F39B-C942-48F4-8EE4-E3388B7FDF84}" type="datetime4">
              <a:rPr lang="en-US" smtClean="0"/>
              <a:t>March 18, 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date</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128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01E26F7E-FDC9-48A5-8641-CD08362F51C3}" type="datetime4">
              <a:rPr lang="en-US" smtClean="0"/>
              <a:t>March 18, 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date</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4469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19C5D08-60C9-4E42-83E6-74BB402ADC17}" type="datetime4">
              <a:rPr lang="en-US" smtClean="0"/>
              <a:t>March 18, 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date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667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12ABE751-E0A7-41C9-A354-19487161126D}" type="datetime4">
              <a:rPr lang="en-US" smtClean="0"/>
              <a:t>March 18, 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date</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516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652E1A9-3B6D-4C6E-A989-D93B29E92827}" type="datetime4">
              <a:rPr lang="en-US" smtClean="0"/>
              <a:t>March 18, 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date</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826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F9345CE-A7E9-42F2-B1AF-82E3788AF46E}" type="datetime4">
              <a:rPr lang="en-US" smtClean="0"/>
              <a:t>March 18, 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date</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3127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247A3D0-4976-47EF-B86E-C4C95D1B78D7}" type="datetime4">
              <a:rPr lang="en-US" smtClean="0"/>
              <a:t>March 18, 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date</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0035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A2D04CA-31B9-4C99-8D99-6AF14F47744B}" type="datetime4">
              <a:rPr lang="en-US" smtClean="0"/>
              <a:t>March 18, 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date</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831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FAE22935-2475-45AA-9485-7B9B9410B4EB}" type="datetime4">
              <a:rPr lang="en-US" smtClean="0"/>
              <a:t>March 18, 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date</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7575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0444F4D-EEF7-4C73-B573-01E774A7548F}" type="datetime4">
              <a:rPr lang="en-US" smtClean="0"/>
              <a:t>March 18, 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date</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719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120D9296-32A9-440E-83F9-77300EA97673}" type="datetime4">
              <a:rPr lang="en-US" smtClean="0"/>
              <a:t>March 18, 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date</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2215184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visor.mn.gov/statutes/cite/260C.212#stat.260C.212.2" TargetMode="External"/><Relationship Id="rId2" Type="http://schemas.openxmlformats.org/officeDocument/2006/relationships/hyperlink" Target="https://www.revisor.mn.gov/statutes/?id=260C.515#stat.260C.515.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revisor.mn.gov/statutes/?id=260C.221" TargetMode="External"/><Relationship Id="rId4" Type="http://schemas.openxmlformats.org/officeDocument/2006/relationships/hyperlink" Target="https://www.revisor.mn.gov/statutes/?id=260C.202"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revisor.mn.gov/statutes/cite/260C.19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visor.mn.gov/statutes/cite/260C.007"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www.revisor.mn.gov/statutes/?id=260C.201" TargetMode="External"/><Relationship Id="rId4" Type="http://schemas.openxmlformats.org/officeDocument/2006/relationships/hyperlink" Target="https://www.revisor.mn.gov/statutes/cite/260C.7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evisor.mn.gov/statutes/?id=260C.22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visor.mn.gov/statutes/cite/260C.708" TargetMode="External"/><Relationship Id="rId2" Type="http://schemas.openxmlformats.org/officeDocument/2006/relationships/hyperlink" Target="https://www.revisor.mn.gov/statutes/cite/260C.007#stat.260C.007.26d" TargetMode="External"/><Relationship Id="rId1" Type="http://schemas.openxmlformats.org/officeDocument/2006/relationships/slideLayout" Target="../slideLayouts/slideLayout2.xml"/><Relationship Id="rId4" Type="http://schemas.openxmlformats.org/officeDocument/2006/relationships/hyperlink" Target="https://www.revisor.mn.gov/statutes/cite/260C.7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evisor.mn.gov/statutes/cite/260.755#stat.260.755.2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visor.mn.gov/statutes/cite/626.557#stat.626.557.3" TargetMode="External"/><Relationship Id="rId2" Type="http://schemas.openxmlformats.org/officeDocument/2006/relationships/hyperlink" Target="https://www.revisor.mn.gov/statutes/cite/260E.06"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revisor.mn.gov/statutes/cite/626.557"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revisor.mn.gov/statutes/2025/cite/245C.1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visor.mn.gov/statutes/cite/260C.301#stat.260C.301.1"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nneg@clcmn.org" TargetMode="External"/><Relationship Id="rId2" Type="http://schemas.openxmlformats.org/officeDocument/2006/relationships/hyperlink" Target="http://www.clcmn.org/" TargetMode="External"/><Relationship Id="rId1" Type="http://schemas.openxmlformats.org/officeDocument/2006/relationships/slideLayout" Target="../slideLayouts/slideLayout2.xml"/><Relationship Id="rId4" Type="http://schemas.openxmlformats.org/officeDocument/2006/relationships/hyperlink" Target="mailto:dkovats@clcmn.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revisor.mn.gov/statutes/cite/260C.201#stat.260C.201.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142A.418" TargetMode="External"/><Relationship Id="rId7" Type="http://schemas.openxmlformats.org/officeDocument/2006/relationships/hyperlink" Target="https://www.revisor.mn.gov/statutes/cite/256B.0616"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revisor.mn.gov/statutes/cite/256B.0671#stat.256B.0671.7" TargetMode="External"/><Relationship Id="rId5" Type="http://schemas.openxmlformats.org/officeDocument/2006/relationships/hyperlink" Target="https://www.revisor.mn.gov/statutes/cite/260C.708" TargetMode="External"/><Relationship Id="rId4" Type="http://schemas.openxmlformats.org/officeDocument/2006/relationships/hyperlink" Target="https://www.revisor.mn.gov/statutes/cite/260C.212#stat.260C.21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icture">
            <a:extLst>
              <a:ext uri="{FF2B5EF4-FFF2-40B4-BE49-F238E27FC236}">
                <a16:creationId xmlns:a16="http://schemas.microsoft.com/office/drawing/2014/main" id="{6E7D2A3A-DEC9-3ED2-332F-6E63CDD2260F}"/>
              </a:ext>
            </a:extLst>
          </p:cNvPr>
          <p:cNvPicPr>
            <a:picLocks noGrp="1" noRot="1" noChangeAspect="1" noMove="1" noResize="1" noEditPoints="1" noAdjustHandles="1" noChangeArrowheads="1" noChangeShapeType="1" noCrop="1"/>
          </p:cNvPicPr>
          <p:nvPr/>
        </p:nvPicPr>
        <p:blipFill rotWithShape="1">
          <a:blip r:embed="rId2"/>
          <a:srcRect r="81035"/>
          <a:stretch/>
        </p:blipFill>
        <p:spPr>
          <a:xfrm>
            <a:off x="547048" y="561752"/>
            <a:ext cx="2182504" cy="1925582"/>
          </a:xfrm>
          <a:prstGeom prst="rect">
            <a:avLst/>
          </a:prstGeom>
        </p:spPr>
      </p:pic>
      <p:sp>
        <p:nvSpPr>
          <p:cNvPr id="18" name="TextBox 17">
            <a:extLst>
              <a:ext uri="{FF2B5EF4-FFF2-40B4-BE49-F238E27FC236}">
                <a16:creationId xmlns:a16="http://schemas.microsoft.com/office/drawing/2014/main" id="{DCB147FF-EEFE-F630-4999-CC691C5A92ED}"/>
              </a:ext>
            </a:extLst>
          </p:cNvPr>
          <p:cNvSpPr txBox="1"/>
          <p:nvPr/>
        </p:nvSpPr>
        <p:spPr>
          <a:xfrm>
            <a:off x="866775" y="4981575"/>
            <a:ext cx="1045845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625"/>
              </a:lnSpc>
            </a:pPr>
            <a:r>
              <a:rPr lang="en-US" sz="2400">
                <a:solidFill>
                  <a:srgbClr val="005F61"/>
                </a:solidFill>
                <a:latin typeface="Arial"/>
                <a:cs typeface="Segoe UI"/>
              </a:rPr>
              <a:t>Out-of-Home Placements in Minnesota’s Foster Care System</a:t>
            </a:r>
            <a:endParaRPr lang="en-US" sz="2400">
              <a:latin typeface="Arial"/>
              <a:cs typeface="Segoe UI"/>
            </a:endParaRPr>
          </a:p>
          <a:p>
            <a:pPr algn="ctr">
              <a:lnSpc>
                <a:spcPts val="2625"/>
              </a:lnSpc>
            </a:pPr>
            <a:r>
              <a:rPr lang="en-US" sz="2400">
                <a:solidFill>
                  <a:srgbClr val="005F61"/>
                </a:solidFill>
                <a:latin typeface="Arial"/>
                <a:cs typeface="Segoe UI"/>
              </a:rPr>
              <a:t>By Anne Tyler </a:t>
            </a:r>
            <a:r>
              <a:rPr lang="en-US" sz="2400" err="1">
                <a:solidFill>
                  <a:srgbClr val="005F61"/>
                </a:solidFill>
                <a:latin typeface="Arial"/>
                <a:cs typeface="Segoe UI"/>
              </a:rPr>
              <a:t>Gueinzius</a:t>
            </a:r>
            <a:r>
              <a:rPr lang="en-US" sz="2400">
                <a:solidFill>
                  <a:srgbClr val="005F61"/>
                </a:solidFill>
                <a:latin typeface="Arial"/>
                <a:cs typeface="Segoe UI"/>
              </a:rPr>
              <a:t>, Managing Attorney </a:t>
            </a:r>
          </a:p>
          <a:p>
            <a:pPr algn="ctr">
              <a:lnSpc>
                <a:spcPts val="2625"/>
              </a:lnSpc>
            </a:pPr>
            <a:r>
              <a:rPr lang="en-US" sz="2400">
                <a:solidFill>
                  <a:srgbClr val="005F61"/>
                </a:solidFill>
                <a:latin typeface="Arial"/>
                <a:cs typeface="Segoe UI"/>
              </a:rPr>
              <a:t>Debra Kovats, Staff Attorney</a:t>
            </a:r>
          </a:p>
        </p:txBody>
      </p:sp>
      <p:pic>
        <p:nvPicPr>
          <p:cNvPr id="4" name="Picture 3">
            <a:extLst>
              <a:ext uri="{FF2B5EF4-FFF2-40B4-BE49-F238E27FC236}">
                <a16:creationId xmlns:a16="http://schemas.microsoft.com/office/drawing/2014/main" id="{AC169F64-92FC-0FB7-33DF-213C679B6FCA}"/>
              </a:ext>
            </a:extLst>
          </p:cNvPr>
          <p:cNvPicPr>
            <a:picLocks noGrp="1" noRot="1" noChangeAspect="1" noMove="1" noResize="1" noEditPoints="1" noAdjustHandles="1" noChangeArrowheads="1" noChangeShapeType="1" noCrop="1"/>
          </p:cNvPicPr>
          <p:nvPr/>
        </p:nvPicPr>
        <p:blipFill>
          <a:blip r:embed="rId3"/>
          <a:stretch>
            <a:fillRect/>
          </a:stretch>
        </p:blipFill>
        <p:spPr>
          <a:xfrm>
            <a:off x="2729552" y="952982"/>
            <a:ext cx="2182504" cy="1297965"/>
          </a:xfrm>
          <a:prstGeom prst="rect">
            <a:avLst/>
          </a:prstGeom>
        </p:spPr>
      </p:pic>
      <p:pic>
        <p:nvPicPr>
          <p:cNvPr id="5" name="Picture 4" descr="Picture">
            <a:extLst>
              <a:ext uri="{FF2B5EF4-FFF2-40B4-BE49-F238E27FC236}">
                <a16:creationId xmlns:a16="http://schemas.microsoft.com/office/drawing/2014/main" id="{9377ED48-D2F8-7734-E39C-53DFDC4FF062}"/>
              </a:ext>
            </a:extLst>
          </p:cNvPr>
          <p:cNvPicPr>
            <a:picLocks noGrp="1" noRot="1" noChangeAspect="1" noMove="1" noResize="1" noEditPoints="1" noAdjustHandles="1" noChangeArrowheads="1" noChangeShapeType="1" noCrop="1"/>
          </p:cNvPicPr>
          <p:nvPr/>
        </p:nvPicPr>
        <p:blipFill rotWithShape="1">
          <a:blip r:embed="rId2"/>
          <a:srcRect l="17679"/>
          <a:stretch/>
        </p:blipFill>
        <p:spPr>
          <a:xfrm>
            <a:off x="2712599" y="2928556"/>
            <a:ext cx="6766801" cy="1375410"/>
          </a:xfrm>
          <a:prstGeom prst="rect">
            <a:avLst/>
          </a:prstGeom>
        </p:spPr>
      </p:pic>
      <p:sp>
        <p:nvSpPr>
          <p:cNvPr id="8" name="Slide Number Placeholder 7">
            <a:extLst>
              <a:ext uri="{FF2B5EF4-FFF2-40B4-BE49-F238E27FC236}">
                <a16:creationId xmlns:a16="http://schemas.microsoft.com/office/drawing/2014/main" id="{B1619673-D6B4-3CB4-60F2-AE31436326B5}"/>
              </a:ext>
            </a:extLst>
          </p:cNvPr>
          <p:cNvSpPr>
            <a:spLocks noGrp="1"/>
          </p:cNvSpPr>
          <p:nvPr>
            <p:ph type="sldNum" sz="quarter" idx="12"/>
          </p:nvPr>
        </p:nvSpPr>
        <p:spPr/>
        <p:txBody>
          <a:bodyPr/>
          <a:lstStyle/>
          <a:p>
            <a:fld id="{CC057153-B650-4DEB-B370-79DDCFDCE934}"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01F60-C579-5646-D02C-1E01E969436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D70E7B8-6311-8211-450A-57430D0E57D5}"/>
              </a:ext>
            </a:extLst>
          </p:cNvPr>
          <p:cNvSpPr>
            <a:spLocks noGrp="1"/>
          </p:cNvSpPr>
          <p:nvPr>
            <p:ph type="title"/>
          </p:nvPr>
        </p:nvSpPr>
        <p:spPr/>
        <p:txBody>
          <a:bodyPr/>
          <a:lstStyle/>
          <a:p>
            <a:r>
              <a:rPr lang="en-US" b="0">
                <a:solidFill>
                  <a:srgbClr val="3E817C"/>
                </a:solidFill>
              </a:rPr>
              <a:t>Court’s Statutory Authority</a:t>
            </a:r>
          </a:p>
        </p:txBody>
      </p:sp>
      <p:sp>
        <p:nvSpPr>
          <p:cNvPr id="9" name="Content Placeholder 8">
            <a:extLst>
              <a:ext uri="{FF2B5EF4-FFF2-40B4-BE49-F238E27FC236}">
                <a16:creationId xmlns:a16="http://schemas.microsoft.com/office/drawing/2014/main" id="{4C3FB451-495F-AD77-F972-079F2441CD06}"/>
              </a:ext>
            </a:extLst>
          </p:cNvPr>
          <p:cNvSpPr>
            <a:spLocks noGrp="1"/>
          </p:cNvSpPr>
          <p:nvPr>
            <p:ph idx="1"/>
          </p:nvPr>
        </p:nvSpPr>
        <p:spPr>
          <a:xfrm>
            <a:off x="612647" y="1143000"/>
            <a:ext cx="10653579" cy="5166360"/>
          </a:xfrm>
        </p:spPr>
        <p:txBody>
          <a:bodyPr>
            <a:noAutofit/>
          </a:bodyPr>
          <a:lstStyle/>
          <a:p>
            <a:pPr marL="0" indent="0">
              <a:buNone/>
            </a:pPr>
            <a:r>
              <a:rPr lang="en-US" sz="1800" b="1"/>
              <a:t>Minn. Stat. § 260C.193 (2025) DISPOSITIONS; GENERAL PROVISIONS.</a:t>
            </a:r>
          </a:p>
          <a:p>
            <a:pPr marL="0" indent="0" fontAlgn="base">
              <a:buNone/>
            </a:pPr>
            <a:r>
              <a:rPr lang="en-US" sz="1600"/>
              <a:t>Subd. 3.</a:t>
            </a:r>
            <a:r>
              <a:rPr lang="en-US" sz="1600" b="1"/>
              <a:t> Best interests of the child</a:t>
            </a:r>
            <a:r>
              <a:rPr lang="en-US" sz="1600"/>
              <a:t>.</a:t>
            </a:r>
            <a:r>
              <a:rPr lang="en-US" sz="1600" b="1"/>
              <a:t> </a:t>
            </a:r>
            <a:r>
              <a:rPr lang="en-US" sz="1600"/>
              <a:t>(a) The policy of the state is to ensure that </a:t>
            </a:r>
            <a:r>
              <a:rPr lang="en-US" sz="1600" u="sng"/>
              <a:t>the best interests of children </a:t>
            </a:r>
            <a:r>
              <a:rPr lang="en-US" sz="1600"/>
              <a:t>in foster care, who experience transfer of permanent legal and physical custody to a relative under section </a:t>
            </a:r>
            <a:r>
              <a:rPr lang="en-US" sz="1600" u="sng">
                <a:solidFill>
                  <a:srgbClr val="3E817C"/>
                </a:solidFill>
                <a:hlinkClick r:id="rId2">
                  <a:extLst>
                    <a:ext uri="{A12FA001-AC4F-418D-AE19-62706E023703}">
                      <ahyp:hlinkClr xmlns:ahyp="http://schemas.microsoft.com/office/drawing/2018/hyperlinkcolor" val="tx"/>
                    </a:ext>
                  </a:extLst>
                </a:hlinkClick>
              </a:rPr>
              <a:t>260C.515, subdivision 4</a:t>
            </a:r>
            <a:r>
              <a:rPr lang="en-US" sz="1600">
                <a:solidFill>
                  <a:srgbClr val="3E817C"/>
                </a:solidFill>
              </a:rPr>
              <a:t>, </a:t>
            </a:r>
            <a:r>
              <a:rPr lang="en-US" sz="1600"/>
              <a:t>or adoption under this chapter, </a:t>
            </a:r>
            <a:r>
              <a:rPr lang="en-US" sz="1600" u="sng"/>
              <a:t>are met by</a:t>
            </a:r>
            <a:r>
              <a:rPr lang="en-US" sz="1600"/>
              <a:t> </a:t>
            </a:r>
          </a:p>
          <a:p>
            <a:pPr marL="0" indent="0" fontAlgn="base">
              <a:lnSpc>
                <a:spcPct val="100000"/>
              </a:lnSpc>
              <a:buNone/>
            </a:pPr>
            <a:r>
              <a:rPr lang="en-US" sz="1600"/>
              <a:t>      (1) considering placement of a child with relatives in the order specified in section 260C.212, subdivision 2, 	paragraph (a); and</a:t>
            </a:r>
          </a:p>
          <a:p>
            <a:pPr marL="0" indent="0">
              <a:lnSpc>
                <a:spcPct val="100000"/>
              </a:lnSpc>
              <a:buNone/>
            </a:pPr>
            <a:r>
              <a:rPr lang="en-US" sz="1600"/>
              <a:t>      (2) requiring </a:t>
            </a:r>
            <a:r>
              <a:rPr lang="en-US" sz="1600" b="1" i="1"/>
              <a:t>individualized determinations </a:t>
            </a:r>
            <a:r>
              <a:rPr lang="en-US" sz="1600"/>
              <a:t>under section </a:t>
            </a:r>
            <a:r>
              <a:rPr lang="en-US" sz="1600" u="sng">
                <a:hlinkClick r:id="rId3">
                  <a:extLst>
                    <a:ext uri="{A12FA001-AC4F-418D-AE19-62706E023703}">
                      <ahyp:hlinkClr xmlns:ahyp="http://schemas.microsoft.com/office/drawing/2018/hyperlinkcolor" val="tx"/>
                    </a:ext>
                  </a:extLst>
                </a:hlinkClick>
              </a:rPr>
              <a:t>260C.212, subdivision 2</a:t>
            </a:r>
            <a:r>
              <a:rPr lang="en-US" sz="1600"/>
              <a:t>, paragraph (b), </a:t>
            </a:r>
            <a:r>
              <a:rPr lang="en-US" sz="1600" b="1" i="1"/>
              <a:t>of the 	needs of the child and of how the selected home will serve the needs of the child</a:t>
            </a:r>
            <a:r>
              <a:rPr lang="en-US" sz="1600"/>
              <a:t>.</a:t>
            </a:r>
          </a:p>
          <a:p>
            <a:pPr marL="0" indent="0" fontAlgn="base">
              <a:buNone/>
            </a:pPr>
            <a:r>
              <a:rPr lang="en-US" sz="1600"/>
              <a:t> (b) No later than three months after a child is ordered removed from the care of a parent in the hearing required under section </a:t>
            </a:r>
            <a:r>
              <a:rPr lang="en-US" sz="1600" u="sng">
                <a:solidFill>
                  <a:srgbClr val="3E817C"/>
                </a:solidFill>
                <a:hlinkClick r:id="rId4">
                  <a:extLst>
                    <a:ext uri="{A12FA001-AC4F-418D-AE19-62706E023703}">
                      <ahyp:hlinkClr xmlns:ahyp="http://schemas.microsoft.com/office/drawing/2018/hyperlinkcolor" val="tx"/>
                    </a:ext>
                  </a:extLst>
                </a:hlinkClick>
              </a:rPr>
              <a:t>260C.202</a:t>
            </a:r>
            <a:r>
              <a:rPr lang="en-US" sz="1600">
                <a:solidFill>
                  <a:srgbClr val="3E817C"/>
                </a:solidFill>
              </a:rPr>
              <a:t>, </a:t>
            </a:r>
            <a:r>
              <a:rPr lang="en-US" sz="1600"/>
              <a:t>the </a:t>
            </a:r>
            <a:r>
              <a:rPr lang="en-US" sz="1600" b="1" i="1"/>
              <a:t>court shall review and enter findings regarding whether the responsible social services agency</a:t>
            </a:r>
            <a:r>
              <a:rPr lang="en-US" sz="1600"/>
              <a:t>:</a:t>
            </a:r>
          </a:p>
          <a:p>
            <a:pPr marL="0" indent="0" fontAlgn="base">
              <a:lnSpc>
                <a:spcPct val="100000"/>
              </a:lnSpc>
              <a:buNone/>
            </a:pPr>
            <a:r>
              <a:rPr lang="en-US" sz="1600"/>
              <a:t>      (1) exercised due diligent to identify, search for, notify, and engage relatives as required under 	section </a:t>
            </a:r>
            <a:r>
              <a:rPr lang="en-US" sz="1600" u="sng">
                <a:solidFill>
                  <a:srgbClr val="3E817C"/>
                </a:solidFill>
                <a:hlinkClick r:id="rId5">
                  <a:extLst>
                    <a:ext uri="{A12FA001-AC4F-418D-AE19-62706E023703}">
                      <ahyp:hlinkClr xmlns:ahyp="http://schemas.microsoft.com/office/drawing/2018/hyperlinkcolor" val="tx"/>
                    </a:ext>
                  </a:extLst>
                </a:hlinkClick>
              </a:rPr>
              <a:t>260C.221</a:t>
            </a:r>
            <a:r>
              <a:rPr lang="en-US" sz="1600"/>
              <a:t>; and</a:t>
            </a:r>
          </a:p>
          <a:p>
            <a:pPr marL="0" indent="0" fontAlgn="base">
              <a:lnSpc>
                <a:spcPct val="100000"/>
              </a:lnSpc>
              <a:buNone/>
            </a:pPr>
            <a:r>
              <a:rPr lang="en-US" sz="1600"/>
              <a:t>      (2) </a:t>
            </a:r>
            <a:r>
              <a:rPr lang="en-US" sz="1600" b="1" i="1"/>
              <a:t>made a placement </a:t>
            </a:r>
            <a:r>
              <a:rPr lang="en-US" sz="1600"/>
              <a:t>consistent with section </a:t>
            </a:r>
            <a:r>
              <a:rPr lang="en-US" sz="1600" u="sng">
                <a:hlinkClick r:id="rId3">
                  <a:extLst>
                    <a:ext uri="{A12FA001-AC4F-418D-AE19-62706E023703}">
                      <ahyp:hlinkClr xmlns:ahyp="http://schemas.microsoft.com/office/drawing/2018/hyperlinkcolor" val="tx"/>
                    </a:ext>
                  </a:extLst>
                </a:hlinkClick>
              </a:rPr>
              <a:t>260C.212, subdivision 2</a:t>
            </a:r>
            <a:r>
              <a:rPr lang="en-US" sz="1600"/>
              <a:t>, that is </a:t>
            </a:r>
            <a:r>
              <a:rPr lang="en-US" sz="1600" b="1" i="1"/>
              <a:t>based on an individualized 	determination of the child's needs to select a home that meets the needs of the child</a:t>
            </a:r>
            <a:r>
              <a:rPr lang="en-US" sz="1600"/>
              <a:t>.</a:t>
            </a:r>
            <a:endParaRPr lang="en-US" altLang="en-US" sz="1600"/>
          </a:p>
        </p:txBody>
      </p:sp>
      <p:sp>
        <p:nvSpPr>
          <p:cNvPr id="3" name="Slide Number Placeholder 2">
            <a:extLst>
              <a:ext uri="{FF2B5EF4-FFF2-40B4-BE49-F238E27FC236}">
                <a16:creationId xmlns:a16="http://schemas.microsoft.com/office/drawing/2014/main" id="{3C1500B5-C3E4-D4F8-DB0A-497B9DE42370}"/>
              </a:ext>
            </a:extLst>
          </p:cNvPr>
          <p:cNvSpPr>
            <a:spLocks noGrp="1"/>
          </p:cNvSpPr>
          <p:nvPr>
            <p:ph type="sldNum" sz="quarter" idx="12"/>
          </p:nvPr>
        </p:nvSpPr>
        <p:spPr/>
        <p:txBody>
          <a:bodyPr/>
          <a:lstStyle/>
          <a:p>
            <a:fld id="{CC057153-B650-4DEB-B370-79DDCFDCE934}" type="slidenum">
              <a:rPr lang="en-US" smtClean="0"/>
              <a:t>10</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D65E107-F936-33F2-5CC3-9EDB17588613}"/>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10835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35B37-6E81-B224-29FE-D968E2D1DA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4672D84-B508-AEBB-3C7C-645C2C50FC3E}"/>
              </a:ext>
            </a:extLst>
          </p:cNvPr>
          <p:cNvSpPr>
            <a:spLocks noGrp="1"/>
          </p:cNvSpPr>
          <p:nvPr>
            <p:ph type="title"/>
          </p:nvPr>
        </p:nvSpPr>
        <p:spPr>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Additionally,…</a:t>
            </a:r>
          </a:p>
        </p:txBody>
      </p:sp>
      <p:sp>
        <p:nvSpPr>
          <p:cNvPr id="9" name="Content Placeholder 8">
            <a:extLst>
              <a:ext uri="{FF2B5EF4-FFF2-40B4-BE49-F238E27FC236}">
                <a16:creationId xmlns:a16="http://schemas.microsoft.com/office/drawing/2014/main" id="{386200E6-6D59-11A0-A195-501F46998DE2}"/>
              </a:ext>
            </a:extLst>
          </p:cNvPr>
          <p:cNvSpPr>
            <a:spLocks noGrp="1"/>
          </p:cNvSpPr>
          <p:nvPr>
            <p:ph idx="1"/>
          </p:nvPr>
        </p:nvSpPr>
        <p:spPr/>
        <p:txBody>
          <a:bodyPr>
            <a:normAutofit lnSpcReduction="10000"/>
          </a:bodyPr>
          <a:lstStyle/>
          <a:p>
            <a:pPr marL="0" indent="0" fontAlgn="base">
              <a:buNone/>
            </a:pPr>
            <a:r>
              <a:rPr lang="en-US" b="1"/>
              <a:t>Minn. Stat. § 260C.201 (2025) DISPOSITIONS; CHILDREN IN NEED OF PROTECTION OR SERVICES OR NEGLECTED AND IN FOSTER CARE.</a:t>
            </a:r>
          </a:p>
          <a:p>
            <a:pPr marL="0" indent="0" fontAlgn="base">
              <a:buNone/>
            </a:pPr>
            <a:r>
              <a:rPr lang="en-US"/>
              <a:t>Subdivision 1. Dispositions.</a:t>
            </a:r>
            <a:r>
              <a:rPr lang="en-US" b="1"/>
              <a:t> </a:t>
            </a:r>
            <a:r>
              <a:rPr lang="en-US"/>
              <a:t>(a) If the court finds that the child is in need of protection or services or neglected and in foster care, it shall enter an order making any of the following dispositions of the case: … (2) transfer legal custody to … </a:t>
            </a:r>
            <a:endParaRPr lang="en-US" b="1"/>
          </a:p>
          <a:p>
            <a:pPr marL="0" indent="0">
              <a:buNone/>
            </a:pPr>
            <a:r>
              <a:rPr lang="en-US"/>
              <a:t>    (ii) the responsible social services agency. </a:t>
            </a:r>
            <a:r>
              <a:rPr lang="en-US" b="1"/>
              <a:t>In making a foster care placement for a child whose custody has been transferred under this subdivision</a:t>
            </a:r>
            <a:r>
              <a:rPr lang="en-US"/>
              <a:t>, </a:t>
            </a:r>
            <a:r>
              <a:rPr lang="en-US" b="1" u="sng"/>
              <a:t>the agency shall make an individualized determination of how the placement is in the child's best interests using the consideration for relatives and the best interest factors in section</a:t>
            </a:r>
            <a:r>
              <a:rPr lang="en-US" b="1"/>
              <a:t> </a:t>
            </a:r>
            <a:r>
              <a:rPr lang="en-US" b="1" u="sng"/>
              <a:t>260C.212, subdivision 2, </a:t>
            </a:r>
            <a:r>
              <a:rPr lang="en-US"/>
              <a:t>and may include a child co-located with a parent in a licensed residential family-based substance use disorder treatment program under section </a:t>
            </a:r>
            <a:r>
              <a:rPr lang="en-US" u="sng">
                <a:hlinkClick r:id="rId2">
                  <a:extLst>
                    <a:ext uri="{A12FA001-AC4F-418D-AE19-62706E023703}">
                      <ahyp:hlinkClr xmlns:ahyp="http://schemas.microsoft.com/office/drawing/2018/hyperlinkcolor" val="tx"/>
                    </a:ext>
                  </a:extLst>
                </a:hlinkClick>
              </a:rPr>
              <a:t>260C.190</a:t>
            </a:r>
            <a:r>
              <a:rPr lang="en-US" u="sng"/>
              <a:t>;</a:t>
            </a:r>
            <a:endParaRPr lang="en-US"/>
          </a:p>
        </p:txBody>
      </p:sp>
      <p:sp>
        <p:nvSpPr>
          <p:cNvPr id="3" name="Slide Number Placeholder 2">
            <a:extLst>
              <a:ext uri="{FF2B5EF4-FFF2-40B4-BE49-F238E27FC236}">
                <a16:creationId xmlns:a16="http://schemas.microsoft.com/office/drawing/2014/main" id="{145EBC7A-F30E-435D-95AC-D75B470260B1}"/>
              </a:ext>
            </a:extLst>
          </p:cNvPr>
          <p:cNvSpPr>
            <a:spLocks noGrp="1"/>
          </p:cNvSpPr>
          <p:nvPr>
            <p:ph type="sldNum" sz="quarter" idx="12"/>
          </p:nvPr>
        </p:nvSpPr>
        <p:spPr/>
        <p:txBody>
          <a:bodyPr/>
          <a:lstStyle/>
          <a:p>
            <a:fld id="{CC057153-B650-4DEB-B370-79DDCFDCE934}" type="slidenum">
              <a:rPr lang="en-US" smtClean="0"/>
              <a:t>11</a:t>
            </a:fld>
            <a:endParaRPr lang="en-US"/>
          </a:p>
        </p:txBody>
      </p:sp>
    </p:spTree>
    <p:extLst>
      <p:ext uri="{BB962C8B-B14F-4D97-AF65-F5344CB8AC3E}">
        <p14:creationId xmlns:p14="http://schemas.microsoft.com/office/powerpoint/2010/main" val="53534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7C4AE912-0AF7-C7B9-1563-6723DED741C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F71AF0B-50FC-FCDA-7802-BEDF1552A4FE}"/>
              </a:ext>
            </a:extLst>
          </p:cNvPr>
          <p:cNvSpPr>
            <a:spLocks noGrp="1"/>
          </p:cNvSpPr>
          <p:nvPr>
            <p:ph type="title"/>
          </p:nvPr>
        </p:nvSpPr>
        <p:spPr/>
        <p:txBody>
          <a:bodyPr/>
          <a:lstStyle/>
          <a:p>
            <a:r>
              <a:rPr lang="en-US" b="0">
                <a:solidFill>
                  <a:srgbClr val="3E817C"/>
                </a:solidFill>
              </a:rPr>
              <a:t>See also,</a:t>
            </a:r>
          </a:p>
        </p:txBody>
      </p:sp>
      <p:sp>
        <p:nvSpPr>
          <p:cNvPr id="9" name="Content Placeholder 8">
            <a:extLst>
              <a:ext uri="{FF2B5EF4-FFF2-40B4-BE49-F238E27FC236}">
                <a16:creationId xmlns:a16="http://schemas.microsoft.com/office/drawing/2014/main" id="{8E7CCBDD-EBAE-CE98-0891-9CE60921A27B}"/>
              </a:ext>
            </a:extLst>
          </p:cNvPr>
          <p:cNvSpPr>
            <a:spLocks noGrp="1"/>
          </p:cNvSpPr>
          <p:nvPr>
            <p:ph idx="1"/>
          </p:nvPr>
        </p:nvSpPr>
        <p:spPr/>
        <p:txBody>
          <a:bodyPr>
            <a:normAutofit lnSpcReduction="10000"/>
          </a:bodyPr>
          <a:lstStyle/>
          <a:p>
            <a:pPr marL="0" indent="0" fontAlgn="base">
              <a:buNone/>
            </a:pPr>
            <a:r>
              <a:rPr lang="en-US" b="1"/>
              <a:t>Minn. Stat. § 260C.202 (2025), Subd. 2. </a:t>
            </a:r>
            <a:r>
              <a:rPr lang="en-US" sz="2400" b="1"/>
              <a:t>Court review for a child placed in foster care. </a:t>
            </a:r>
            <a:r>
              <a:rPr lang="en-US" sz="2400"/>
              <a:t> </a:t>
            </a:r>
          </a:p>
          <a:p>
            <a:pPr marL="0" indent="0" fontAlgn="base">
              <a:buNone/>
            </a:pPr>
            <a:r>
              <a:rPr lang="en-US"/>
              <a:t>a) If the court orders a child placed in foster care, </a:t>
            </a:r>
            <a:r>
              <a:rPr lang="en-US" u="sng"/>
              <a:t>the court shall review the out-of-home placement plan and the child's placement at least every 90 days</a:t>
            </a:r>
            <a:r>
              <a:rPr lang="en-US"/>
              <a:t> as required in juvenile court rules to determine whether continued out-of-home placement is necessary and appropriate or whether the child should be returned home…</a:t>
            </a:r>
          </a:p>
          <a:p>
            <a:pPr marL="0" indent="0" fontAlgn="base">
              <a:buNone/>
            </a:pPr>
            <a:r>
              <a:rPr lang="en-US"/>
              <a:t>(c) When a child is placed in a qualified residential treatment program setting as defined in section </a:t>
            </a:r>
            <a:r>
              <a:rPr lang="en-US" u="sng">
                <a:hlinkClick r:id="rId3">
                  <a:extLst>
                    <a:ext uri="{A12FA001-AC4F-418D-AE19-62706E023703}">
                      <ahyp:hlinkClr xmlns:ahyp="http://schemas.microsoft.com/office/drawing/2018/hyperlinkcolor" val="tx"/>
                    </a:ext>
                  </a:extLst>
                </a:hlinkClick>
              </a:rPr>
              <a:t>260C.007</a:t>
            </a:r>
            <a:r>
              <a:rPr lang="en-US"/>
              <a:t>, subdivision 26d, the responsible social services agency must submit evidence to the court as specified in section </a:t>
            </a:r>
            <a:r>
              <a:rPr lang="en-US" u="sng">
                <a:hlinkClick r:id="rId4">
                  <a:extLst>
                    <a:ext uri="{A12FA001-AC4F-418D-AE19-62706E023703}">
                      <ahyp:hlinkClr xmlns:ahyp="http://schemas.microsoft.com/office/drawing/2018/hyperlinkcolor" val="tx"/>
                    </a:ext>
                  </a:extLst>
                </a:hlinkClick>
              </a:rPr>
              <a:t>260C.712</a:t>
            </a:r>
            <a:r>
              <a:rPr lang="en-US"/>
              <a:t>…</a:t>
            </a:r>
          </a:p>
          <a:p>
            <a:pPr marL="0" indent="0" fontAlgn="base">
              <a:buNone/>
            </a:pPr>
            <a:r>
              <a:rPr lang="en-US"/>
              <a:t>(e) The court </a:t>
            </a:r>
            <a:r>
              <a:rPr lang="en-US" u="sng"/>
              <a:t>shall review the out-of-home placement plan and may modify the plan </a:t>
            </a:r>
            <a:r>
              <a:rPr lang="en-US"/>
              <a:t>as provided under section </a:t>
            </a:r>
            <a:r>
              <a:rPr lang="en-US" u="sng">
                <a:hlinkClick r:id="rId5"/>
              </a:rPr>
              <a:t>260C.201, subdivisions 6</a:t>
            </a:r>
            <a:r>
              <a:rPr lang="en-US"/>
              <a:t> and 7.</a:t>
            </a:r>
          </a:p>
        </p:txBody>
      </p:sp>
      <p:sp>
        <p:nvSpPr>
          <p:cNvPr id="3" name="Slide Number Placeholder 2">
            <a:extLst>
              <a:ext uri="{FF2B5EF4-FFF2-40B4-BE49-F238E27FC236}">
                <a16:creationId xmlns:a16="http://schemas.microsoft.com/office/drawing/2014/main" id="{CEAEB1C0-2EE5-98F3-8D79-A94D93CEB34B}"/>
              </a:ext>
            </a:extLst>
          </p:cNvPr>
          <p:cNvSpPr>
            <a:spLocks noGrp="1"/>
          </p:cNvSpPr>
          <p:nvPr>
            <p:ph type="sldNum" sz="quarter" idx="12"/>
          </p:nvPr>
        </p:nvSpPr>
        <p:spPr/>
        <p:txBody>
          <a:bodyPr/>
          <a:lstStyle/>
          <a:p>
            <a:fld id="{CC057153-B650-4DEB-B370-79DDCFDCE934}" type="slidenum">
              <a:rPr lang="en-US" smtClean="0"/>
              <a:t>12</a:t>
            </a:fld>
            <a:endParaRPr lang="en-US"/>
          </a:p>
        </p:txBody>
      </p:sp>
    </p:spTree>
    <p:extLst>
      <p:ext uri="{BB962C8B-B14F-4D97-AF65-F5344CB8AC3E}">
        <p14:creationId xmlns:p14="http://schemas.microsoft.com/office/powerpoint/2010/main" val="346667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77D83A-7ACA-A6FA-82F7-C0AA0AC6E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BDD10-ABAF-07E3-1A80-C04D4CA1DC16}"/>
              </a:ext>
            </a:extLst>
          </p:cNvPr>
          <p:cNvSpPr>
            <a:spLocks noGrp="1"/>
          </p:cNvSpPr>
          <p:nvPr>
            <p:ph type="title"/>
          </p:nvPr>
        </p:nvSpPr>
        <p:spPr/>
        <p:txBody>
          <a:bodyPr/>
          <a:lstStyle/>
          <a:p>
            <a:r>
              <a:rPr lang="en-US" b="0">
                <a:solidFill>
                  <a:srgbClr val="3E817C"/>
                </a:solidFill>
              </a:rPr>
              <a:t>Placements should be the “least restrictive most family-like setting.” </a:t>
            </a:r>
          </a:p>
        </p:txBody>
      </p:sp>
      <p:sp>
        <p:nvSpPr>
          <p:cNvPr id="4" name="Content Placeholder 3">
            <a:extLst>
              <a:ext uri="{FF2B5EF4-FFF2-40B4-BE49-F238E27FC236}">
                <a16:creationId xmlns:a16="http://schemas.microsoft.com/office/drawing/2014/main" id="{5C19571F-025F-A316-DFBA-4E2D02777F86}"/>
              </a:ext>
            </a:extLst>
          </p:cNvPr>
          <p:cNvSpPr>
            <a:spLocks noGrp="1"/>
          </p:cNvSpPr>
          <p:nvPr>
            <p:ph idx="1"/>
          </p:nvPr>
        </p:nvSpPr>
        <p:spPr/>
        <p:txBody>
          <a:bodyPr>
            <a:normAutofit fontScale="62500" lnSpcReduction="20000"/>
          </a:bodyPr>
          <a:lstStyle/>
          <a:p>
            <a:pPr marL="0" indent="0">
              <a:buNone/>
            </a:pPr>
            <a:r>
              <a:rPr lang="en-US" sz="2200" b="1"/>
              <a:t>Minn. Stat. §  260C.212 (2025) CHILDREN IN PLACEMENT.</a:t>
            </a:r>
            <a:endParaRPr lang="en-US" sz="2200"/>
          </a:p>
          <a:p>
            <a:pPr marL="0" indent="0" fontAlgn="base">
              <a:buNone/>
            </a:pPr>
            <a:r>
              <a:rPr lang="en-US"/>
              <a:t>Subdivision. 1.Out-of-home placement; plan. (a) An out-of-home placement plan </a:t>
            </a:r>
            <a:r>
              <a:rPr lang="en-US" b="1" u="sng"/>
              <a:t>shall be prepared within 30 days after any child is </a:t>
            </a:r>
            <a:r>
              <a:rPr lang="en-US" b="1" i="1" u="sng"/>
              <a:t>placed</a:t>
            </a:r>
            <a:r>
              <a:rPr lang="en-US"/>
              <a:t> in foster care by court order or a voluntary placement agreement between the responsible social services agency and the child's parent pursuant to section </a:t>
            </a:r>
            <a:r>
              <a:rPr lang="en-US" u="sng">
                <a:hlinkClick r:id="rId2"/>
              </a:rPr>
              <a:t>260C.227</a:t>
            </a:r>
            <a:r>
              <a:rPr lang="en-US"/>
              <a:t> or chapter 260D.</a:t>
            </a:r>
          </a:p>
          <a:p>
            <a:pPr marL="0" indent="0" fontAlgn="base">
              <a:buNone/>
            </a:pPr>
            <a:r>
              <a:rPr lang="en-US" i="1"/>
              <a:t>(b)</a:t>
            </a:r>
            <a:r>
              <a:rPr lang="en-US"/>
              <a:t> An out-of-home placement plan means a written document which is prepared by the responsible social services agency jointly with the parent or parents or guardian of the child and in consultation with the child's guardian ad litem, the child's tribe, if the child is an Indian child, the child's foster parent or representative of the foster care facility, and, where appropriate, the child. </a:t>
            </a:r>
            <a:r>
              <a:rPr lang="en-US" b="1"/>
              <a:t>When a child is age 14 or older, the child may include two other individuals on the team preparing the child's out-of-home placement plan. </a:t>
            </a:r>
            <a:r>
              <a:rPr lang="en-US"/>
              <a:t>The child may select one member of the case planning team to be designated as the child's advisor and to advocate with respect to the application of the reasonable and prudent parenting standards. The responsible social services agency may reject an individual selected by the child if the agency has good cause to believe that the individual would not act in the best interest of the child. For a child in voluntary foster care for treatment under chapter 260D, preparation of the out-of-home placement plan shall additionally include the child's mental health treatment provider. </a:t>
            </a:r>
            <a:r>
              <a:rPr lang="en-US" b="1"/>
              <a:t>For a child 18 years of age or older, the responsible social services agency shall involve the child </a:t>
            </a:r>
            <a:r>
              <a:rPr lang="en-US"/>
              <a:t>and the child's parents as appropriate. . . . </a:t>
            </a:r>
          </a:p>
          <a:p>
            <a:pPr marL="0" indent="0">
              <a:buNone/>
            </a:pPr>
            <a:r>
              <a:rPr lang="en-US"/>
              <a:t>(c) The out-of-home placement plan </a:t>
            </a:r>
            <a:r>
              <a:rPr lang="en-US" b="1"/>
              <a:t>shall be explained to all persons involved in its implementation, including the child</a:t>
            </a:r>
            <a:r>
              <a:rPr lang="en-US"/>
              <a:t> who has signed the plan, and shall set forth:</a:t>
            </a:r>
          </a:p>
          <a:p>
            <a:r>
              <a:rPr lang="en-US"/>
              <a:t>(1) a description of the foster care home or facility selected, including how the out-of-home placement plan is designed to achieve a safe placement for the child </a:t>
            </a:r>
            <a:r>
              <a:rPr lang="en-US" b="1" u="sng"/>
              <a:t>in the least restrictive, most family-like, setting available</a:t>
            </a:r>
            <a:r>
              <a:rPr lang="en-US"/>
              <a:t> which is in close proximity to the home of the parent or parents or guardian of the child when the case plan goal is reunification, and how the placement is consistent with the best interests and special needs of the child according to the factors under subdivision 2, paragraph (b);</a:t>
            </a:r>
          </a:p>
          <a:p>
            <a:pPr marL="0" indent="0">
              <a:buNone/>
            </a:pPr>
            <a:endParaRPr lang="en-US"/>
          </a:p>
        </p:txBody>
      </p:sp>
      <p:sp>
        <p:nvSpPr>
          <p:cNvPr id="3" name="Slide Number Placeholder 2">
            <a:extLst>
              <a:ext uri="{FF2B5EF4-FFF2-40B4-BE49-F238E27FC236}">
                <a16:creationId xmlns:a16="http://schemas.microsoft.com/office/drawing/2014/main" id="{D6E726BC-3D45-4315-98D9-8F2EB585DA2A}"/>
              </a:ext>
            </a:extLst>
          </p:cNvPr>
          <p:cNvSpPr>
            <a:spLocks noGrp="1"/>
          </p:cNvSpPr>
          <p:nvPr>
            <p:ph type="sldNum" sz="quarter" idx="12"/>
          </p:nvPr>
        </p:nvSpPr>
        <p:spPr/>
        <p:txBody>
          <a:bodyPr/>
          <a:lstStyle/>
          <a:p>
            <a:fld id="{CC057153-B650-4DEB-B370-79DDCFDCE934}" type="slidenum">
              <a:rPr lang="en-US" smtClean="0"/>
              <a:t>13</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419E9BE-DFB9-8799-BCC3-00EF326C9B3D}"/>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383100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DB977A-8700-EFEF-20E4-E5AEB4DC5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2C5FD-6F2D-6395-01BD-D464525C6D51}"/>
              </a:ext>
            </a:extLst>
          </p:cNvPr>
          <p:cNvSpPr>
            <a:spLocks noGrp="1"/>
          </p:cNvSpPr>
          <p:nvPr>
            <p:ph type="title"/>
          </p:nvPr>
        </p:nvSpPr>
        <p:spPr>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Changes in Placement and QRTPs</a:t>
            </a:r>
          </a:p>
        </p:txBody>
      </p:sp>
      <p:sp>
        <p:nvSpPr>
          <p:cNvPr id="4" name="Content Placeholder 3">
            <a:extLst>
              <a:ext uri="{FF2B5EF4-FFF2-40B4-BE49-F238E27FC236}">
                <a16:creationId xmlns:a16="http://schemas.microsoft.com/office/drawing/2014/main" id="{46F2F8ED-C1E5-149A-B1F7-A1E3E0B991F4}"/>
              </a:ext>
            </a:extLst>
          </p:cNvPr>
          <p:cNvSpPr>
            <a:spLocks noGrp="1"/>
          </p:cNvSpPr>
          <p:nvPr>
            <p:ph idx="1"/>
          </p:nvPr>
        </p:nvSpPr>
        <p:spPr/>
        <p:txBody>
          <a:bodyPr>
            <a:normAutofit fontScale="92500" lnSpcReduction="20000"/>
          </a:bodyPr>
          <a:lstStyle/>
          <a:p>
            <a:pPr marL="0" indent="0">
              <a:buNone/>
            </a:pPr>
            <a:r>
              <a:rPr lang="en-US" sz="1800" b="1"/>
              <a:t>Minn. Stat. §  260C.212 (2025) CHILDREN IN PLACEMENT.</a:t>
            </a:r>
            <a:endParaRPr lang="en-US" sz="1800"/>
          </a:p>
          <a:p>
            <a:pPr marL="0" indent="0" fontAlgn="base">
              <a:buNone/>
            </a:pPr>
            <a:r>
              <a:rPr lang="en-US" sz="1800"/>
              <a:t>Subd. 1a.(a)(1) </a:t>
            </a:r>
            <a:r>
              <a:rPr lang="en-US"/>
              <a:t>when the agency moves a child to a different foster care setting, the agency </a:t>
            </a:r>
            <a:r>
              <a:rPr lang="en-US" u="sng"/>
              <a:t>shall inform the court within 30 days of the child's placement change</a:t>
            </a:r>
            <a:r>
              <a:rPr lang="en-US"/>
              <a:t> or court-ordered trial home visit. The agency must file the child's updated out-of-home placement plan with the court at the next required review hearing; </a:t>
            </a:r>
          </a:p>
          <a:p>
            <a:pPr marL="0" indent="0">
              <a:buNone/>
            </a:pPr>
            <a:r>
              <a:rPr lang="en-US"/>
              <a:t>(2) when the agency places a child in a </a:t>
            </a:r>
            <a:r>
              <a:rPr lang="en-US" u="sng"/>
              <a:t>qualified residential treatment program </a:t>
            </a:r>
            <a:r>
              <a:rPr lang="en-US"/>
              <a:t>as defined in section </a:t>
            </a:r>
            <a:r>
              <a:rPr lang="en-US" u="sng">
                <a:hlinkClick r:id="rId2">
                  <a:extLst>
                    <a:ext uri="{A12FA001-AC4F-418D-AE19-62706E023703}">
                      <ahyp:hlinkClr xmlns:ahyp="http://schemas.microsoft.com/office/drawing/2018/hyperlinkcolor" val="tx"/>
                    </a:ext>
                  </a:extLst>
                </a:hlinkClick>
              </a:rPr>
              <a:t>260C.007, subdivision 26d</a:t>
            </a:r>
            <a:r>
              <a:rPr lang="en-US"/>
              <a:t>, or moves a child from one qualified residential treatment program to a different qualified residential treatment program, </a:t>
            </a:r>
            <a:r>
              <a:rPr lang="en-US" u="sng"/>
              <a:t>the agency must update the child's out-of-home placement plan within 60 days</a:t>
            </a:r>
            <a:r>
              <a:rPr lang="en-US"/>
              <a:t>. To meet the requirements of section </a:t>
            </a:r>
            <a:r>
              <a:rPr lang="en-US" u="sng">
                <a:hlinkClick r:id="rId3">
                  <a:extLst>
                    <a:ext uri="{A12FA001-AC4F-418D-AE19-62706E023703}">
                      <ahyp:hlinkClr xmlns:ahyp="http://schemas.microsoft.com/office/drawing/2018/hyperlinkcolor" val="tx"/>
                    </a:ext>
                  </a:extLst>
                </a:hlinkClick>
              </a:rPr>
              <a:t>260C.708</a:t>
            </a:r>
            <a:r>
              <a:rPr lang="en-US"/>
              <a:t>, the agency must file the child's out-of-home placement plan along with the agency's report seeking the court's approval of the child's placement at a qualified residential treatment program under section </a:t>
            </a:r>
            <a:r>
              <a:rPr lang="en-US" u="sng">
                <a:hlinkClick r:id="rId4">
                  <a:extLst>
                    <a:ext uri="{A12FA001-AC4F-418D-AE19-62706E023703}">
                      <ahyp:hlinkClr xmlns:ahyp="http://schemas.microsoft.com/office/drawing/2018/hyperlinkcolor" val="tx"/>
                    </a:ext>
                  </a:extLst>
                </a:hlinkClick>
              </a:rPr>
              <a:t>260C.71</a:t>
            </a:r>
            <a:r>
              <a:rPr lang="en-US"/>
              <a:t>. After the court issues an order, the agency must update the child's out-of-home placement plan to document the court's approval or disapproval of the child's placement in a qualified residential treatment program;</a:t>
            </a:r>
          </a:p>
          <a:p>
            <a:pPr marL="0" indent="0">
              <a:buNone/>
            </a:pPr>
            <a:endParaRPr lang="en-US"/>
          </a:p>
        </p:txBody>
      </p:sp>
      <p:sp>
        <p:nvSpPr>
          <p:cNvPr id="3" name="Slide Number Placeholder 2">
            <a:extLst>
              <a:ext uri="{FF2B5EF4-FFF2-40B4-BE49-F238E27FC236}">
                <a16:creationId xmlns:a16="http://schemas.microsoft.com/office/drawing/2014/main" id="{B8E8645D-3283-E9DF-4D9E-8FBF1EB00A1E}"/>
              </a:ext>
            </a:extLst>
          </p:cNvPr>
          <p:cNvSpPr>
            <a:spLocks noGrp="1"/>
          </p:cNvSpPr>
          <p:nvPr>
            <p:ph type="sldNum" sz="quarter" idx="12"/>
          </p:nvPr>
        </p:nvSpPr>
        <p:spPr/>
        <p:txBody>
          <a:bodyPr/>
          <a:lstStyle/>
          <a:p>
            <a:fld id="{CC057153-B650-4DEB-B370-79DDCFDCE934}" type="slidenum">
              <a:rPr lang="en-US" smtClean="0"/>
              <a:t>14</a:t>
            </a:fld>
            <a:endParaRPr lang="en-US"/>
          </a:p>
        </p:txBody>
      </p:sp>
    </p:spTree>
    <p:extLst>
      <p:ext uri="{BB962C8B-B14F-4D97-AF65-F5344CB8AC3E}">
        <p14:creationId xmlns:p14="http://schemas.microsoft.com/office/powerpoint/2010/main" val="163959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a:extLst>
            <a:ext uri="{FF2B5EF4-FFF2-40B4-BE49-F238E27FC236}">
              <a16:creationId xmlns:a16="http://schemas.microsoft.com/office/drawing/2014/main" id="{0E9BCC11-ED22-C824-ABAA-023CD6297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C82E0-147A-E678-17C8-61079ECDE8E3}"/>
              </a:ext>
            </a:extLst>
          </p:cNvPr>
          <p:cNvSpPr>
            <a:spLocks noGrp="1"/>
          </p:cNvSpPr>
          <p:nvPr>
            <p:ph type="title"/>
          </p:nvPr>
        </p:nvSpPr>
        <p:spPr/>
        <p:txBody>
          <a:bodyPr/>
          <a:lstStyle/>
          <a:p>
            <a:r>
              <a:rPr lang="en-US" b="0">
                <a:solidFill>
                  <a:srgbClr val="3E817C"/>
                </a:solidFill>
              </a:rPr>
              <a:t>Family-Like Setting and Relatives </a:t>
            </a:r>
          </a:p>
        </p:txBody>
      </p:sp>
      <p:sp>
        <p:nvSpPr>
          <p:cNvPr id="4" name="Content Placeholder 3">
            <a:extLst>
              <a:ext uri="{FF2B5EF4-FFF2-40B4-BE49-F238E27FC236}">
                <a16:creationId xmlns:a16="http://schemas.microsoft.com/office/drawing/2014/main" id="{758B8BCD-D663-A185-8A04-5CFFCBDE94DF}"/>
              </a:ext>
            </a:extLst>
          </p:cNvPr>
          <p:cNvSpPr>
            <a:spLocks noGrp="1"/>
          </p:cNvSpPr>
          <p:nvPr>
            <p:ph idx="1"/>
          </p:nvPr>
        </p:nvSpPr>
        <p:spPr/>
        <p:txBody>
          <a:bodyPr>
            <a:normAutofit/>
          </a:bodyPr>
          <a:lstStyle/>
          <a:p>
            <a:pPr marL="0" indent="0">
              <a:buNone/>
            </a:pPr>
            <a:r>
              <a:rPr lang="en-US" sz="1800"/>
              <a:t>Minnesota’s statues mandate that a foster care youth must be placed with a relative whenever possible. Additionally, a relative may include someone who is an important friend. </a:t>
            </a:r>
          </a:p>
          <a:p>
            <a:pPr marL="0" indent="0">
              <a:buNone/>
            </a:pPr>
            <a:r>
              <a:rPr lang="en-US" sz="1800" b="1"/>
              <a:t>Minn. Stat. § 260C.007 (2025) DEFINITIONS</a:t>
            </a:r>
            <a:endParaRPr lang="en-US" sz="1800"/>
          </a:p>
          <a:p>
            <a:pPr marL="0" indent="0">
              <a:buNone/>
            </a:pPr>
            <a:r>
              <a:rPr lang="en-US" sz="1800"/>
              <a:t>Subdivision 27. Relative.</a:t>
            </a:r>
            <a:r>
              <a:rPr lang="en-US" sz="1800" b="1"/>
              <a:t> </a:t>
            </a:r>
            <a:r>
              <a:rPr lang="en-US" sz="1800"/>
              <a:t>"Relative" means a person related to the child by blood, marriage, or adoption; the legal parent, guardian, or custodian of the child’s siblings; </a:t>
            </a:r>
            <a:r>
              <a:rPr lang="en-US" sz="1800" b="1"/>
              <a:t>or an individual who is an important friend of the child or of the child's parent or custodian, including an individual with whom the child has resided or had significant contact or who has a significant relationship to the child or the child's parent or custodian. </a:t>
            </a:r>
          </a:p>
          <a:p>
            <a:pPr marL="0" indent="0">
              <a:buNone/>
            </a:pPr>
            <a:endParaRPr lang="en-US"/>
          </a:p>
        </p:txBody>
      </p:sp>
      <p:sp>
        <p:nvSpPr>
          <p:cNvPr id="3" name="Slide Number Placeholder 2">
            <a:extLst>
              <a:ext uri="{FF2B5EF4-FFF2-40B4-BE49-F238E27FC236}">
                <a16:creationId xmlns:a16="http://schemas.microsoft.com/office/drawing/2014/main" id="{57786971-8937-5665-1963-090050BBE99D}"/>
              </a:ext>
            </a:extLst>
          </p:cNvPr>
          <p:cNvSpPr>
            <a:spLocks noGrp="1"/>
          </p:cNvSpPr>
          <p:nvPr>
            <p:ph type="sldNum" sz="quarter" idx="12"/>
          </p:nvPr>
        </p:nvSpPr>
        <p:spPr/>
        <p:txBody>
          <a:bodyPr/>
          <a:lstStyle/>
          <a:p>
            <a:fld id="{CC057153-B650-4DEB-B370-79DDCFDCE934}" type="slidenum">
              <a:rPr lang="en-US" smtClean="0"/>
              <a:t>15</a:t>
            </a:fld>
            <a:endParaRPr lang="en-US"/>
          </a:p>
        </p:txBody>
      </p:sp>
    </p:spTree>
    <p:extLst>
      <p:ext uri="{BB962C8B-B14F-4D97-AF65-F5344CB8AC3E}">
        <p14:creationId xmlns:p14="http://schemas.microsoft.com/office/powerpoint/2010/main" val="254396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BFC4-A21C-25F5-F3BA-DF90FB3FCEE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07F5E39-577C-DBE9-7DC0-4598EE545377}"/>
              </a:ext>
            </a:extLst>
          </p:cNvPr>
          <p:cNvSpPr>
            <a:spLocks noGrp="1"/>
          </p:cNvSpPr>
          <p:nvPr>
            <p:ph type="title"/>
          </p:nvPr>
        </p:nvSpPr>
        <p:spPr/>
        <p:txBody>
          <a:bodyPr/>
          <a:lstStyle/>
          <a:p>
            <a:r>
              <a:rPr lang="en-US" b="0">
                <a:solidFill>
                  <a:srgbClr val="3E817C"/>
                </a:solidFill>
              </a:rPr>
              <a:t>Relative Placement Preference</a:t>
            </a:r>
          </a:p>
        </p:txBody>
      </p:sp>
      <p:sp>
        <p:nvSpPr>
          <p:cNvPr id="9" name="Content Placeholder 8">
            <a:extLst>
              <a:ext uri="{FF2B5EF4-FFF2-40B4-BE49-F238E27FC236}">
                <a16:creationId xmlns:a16="http://schemas.microsoft.com/office/drawing/2014/main" id="{6A119E80-B877-3B8D-8DE6-CEC5D91D243E}"/>
              </a:ext>
            </a:extLst>
          </p:cNvPr>
          <p:cNvSpPr>
            <a:spLocks noGrp="1"/>
          </p:cNvSpPr>
          <p:nvPr>
            <p:ph idx="1"/>
          </p:nvPr>
        </p:nvSpPr>
        <p:spPr/>
        <p:txBody>
          <a:bodyPr>
            <a:normAutofit fontScale="92500" lnSpcReduction="20000"/>
          </a:bodyPr>
          <a:lstStyle/>
          <a:p>
            <a:pPr marL="0" indent="0">
              <a:buNone/>
            </a:pPr>
            <a:r>
              <a:rPr lang="en-US" b="1"/>
              <a:t>Minn. Stat. § 260C.212 (2025) CHILDREN IN PLACEMENT</a:t>
            </a:r>
            <a:endParaRPr lang="en-US"/>
          </a:p>
          <a:p>
            <a:pPr marL="0" indent="0">
              <a:buNone/>
            </a:pPr>
            <a:r>
              <a:rPr lang="en-US"/>
              <a:t>Subd. 2. Placement decisions based on best interests of the child.</a:t>
            </a:r>
          </a:p>
          <a:p>
            <a:pPr marL="0" indent="0">
              <a:buNone/>
            </a:pPr>
            <a:r>
              <a:rPr lang="en-US"/>
              <a:t>(a) The policy of the state of Minnesota is to ensure that the child's best interests are met by requiring an individualized determination of the needs of the child … and of how the selected placement will serve the current and future needs of the child being placed. The authorized child-placing agency shall place a child, released by court order or by voluntary release by the parent or parents, in a family foster home selected by considering placement with relatives and important friends in the following order:</a:t>
            </a:r>
          </a:p>
          <a:p>
            <a:pPr marL="0" indent="0">
              <a:buNone/>
            </a:pPr>
            <a:r>
              <a:rPr lang="en-US"/>
              <a:t>(1) with an individual who is related to the child by blood, marriage, or adoption including the legal parent, guardian, or custodian of the child's sibling; or</a:t>
            </a:r>
          </a:p>
          <a:p>
            <a:pPr marL="0" indent="0">
              <a:buNone/>
            </a:pPr>
            <a:r>
              <a:rPr lang="en-US"/>
              <a:t>(2) with an individual who is an important friend of the child or of the child's parent or custodian, including an individual with whom the child has resided or had significant contact or who has a significant relationship to the child or the child's parent or custodian</a:t>
            </a:r>
            <a:r>
              <a:rPr lang="en-US">
                <a:solidFill>
                  <a:srgbClr val="000000"/>
                </a:solidFill>
                <a:latin typeface="times new roman" panose="02020603050405020304" pitchFamily="18" charset="0"/>
              </a:rPr>
              <a:t>.  </a:t>
            </a:r>
          </a:p>
          <a:p>
            <a:pPr marL="0" indent="0">
              <a:buNone/>
            </a:pPr>
            <a:endParaRPr lang="en-US">
              <a:solidFill>
                <a:srgbClr val="000000"/>
              </a:solidFill>
              <a:latin typeface="times new roman" panose="02020603050405020304" pitchFamily="18" charset="0"/>
            </a:endParaRPr>
          </a:p>
          <a:p>
            <a:pPr marL="0" indent="0">
              <a:buNone/>
            </a:pPr>
            <a:endParaRPr lang="en-US"/>
          </a:p>
        </p:txBody>
      </p:sp>
      <p:sp>
        <p:nvSpPr>
          <p:cNvPr id="3" name="Slide Number Placeholder 2">
            <a:extLst>
              <a:ext uri="{FF2B5EF4-FFF2-40B4-BE49-F238E27FC236}">
                <a16:creationId xmlns:a16="http://schemas.microsoft.com/office/drawing/2014/main" id="{B0E99F68-FE6C-456D-B058-4D14B0551FF8}"/>
              </a:ext>
            </a:extLst>
          </p:cNvPr>
          <p:cNvSpPr>
            <a:spLocks noGrp="1"/>
          </p:cNvSpPr>
          <p:nvPr>
            <p:ph type="sldNum" sz="quarter" idx="12"/>
          </p:nvPr>
        </p:nvSpPr>
        <p:spPr/>
        <p:txBody>
          <a:bodyPr/>
          <a:lstStyle/>
          <a:p>
            <a:fld id="{CC057153-B650-4DEB-B370-79DDCFDCE934}" type="slidenum">
              <a:rPr lang="en-US" smtClean="0"/>
              <a:t>16</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E999FE2-6016-02A9-A4DF-1D66F9996B1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251769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6717A-D57B-649D-D038-24C73DAEE48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E7E1F6C-1F2F-5394-3FA4-48D6F1F93E47}"/>
              </a:ext>
            </a:extLst>
          </p:cNvPr>
          <p:cNvSpPr>
            <a:spLocks noGrp="1"/>
          </p:cNvSpPr>
          <p:nvPr>
            <p:ph type="title"/>
          </p:nvPr>
        </p:nvSpPr>
        <p:spPr>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Individualized Determination Factors for Placement </a:t>
            </a:r>
          </a:p>
        </p:txBody>
      </p:sp>
      <p:sp>
        <p:nvSpPr>
          <p:cNvPr id="9" name="Content Placeholder 8">
            <a:extLst>
              <a:ext uri="{FF2B5EF4-FFF2-40B4-BE49-F238E27FC236}">
                <a16:creationId xmlns:a16="http://schemas.microsoft.com/office/drawing/2014/main" id="{27CD0452-ABE0-76F4-CCCA-45C00EA59759}"/>
              </a:ext>
            </a:extLst>
          </p:cNvPr>
          <p:cNvSpPr>
            <a:spLocks noGrp="1"/>
          </p:cNvSpPr>
          <p:nvPr>
            <p:ph idx="1"/>
          </p:nvPr>
        </p:nvSpPr>
        <p:spPr/>
        <p:txBody>
          <a:bodyPr>
            <a:normAutofit fontScale="55000" lnSpcReduction="20000"/>
          </a:bodyPr>
          <a:lstStyle/>
          <a:p>
            <a:pPr marL="0" indent="0">
              <a:buNone/>
            </a:pPr>
            <a:r>
              <a:rPr lang="en-US" b="1"/>
              <a:t>Minn. Stat. § 260C.212 (2025) CHILDREN IN PLACEMENT.</a:t>
            </a:r>
            <a:endParaRPr lang="en-US"/>
          </a:p>
          <a:p>
            <a:pPr marL="0" indent="0">
              <a:buNone/>
            </a:pPr>
            <a:r>
              <a:rPr lang="en-US"/>
              <a:t>Subd. 2. Placement decisions based on best interests of the child.</a:t>
            </a:r>
          </a:p>
          <a:p>
            <a:pPr marL="0" indent="0">
              <a:buNone/>
            </a:pPr>
            <a:r>
              <a:rPr lang="en-US"/>
              <a:t>(b) Among the factors the agency </a:t>
            </a:r>
            <a:r>
              <a:rPr lang="en-US" b="1"/>
              <a:t>shall consider</a:t>
            </a:r>
            <a:r>
              <a:rPr lang="en-US"/>
              <a:t> in determining the needs of the child are the following:</a:t>
            </a:r>
          </a:p>
          <a:p>
            <a:pPr marL="0" indent="0">
              <a:buNone/>
            </a:pPr>
            <a:r>
              <a:rPr lang="en-US"/>
              <a:t>(1) the child's current functioning and behaviors;</a:t>
            </a:r>
          </a:p>
          <a:p>
            <a:pPr marL="0" indent="0">
              <a:buNone/>
            </a:pPr>
            <a:r>
              <a:rPr lang="en-US"/>
              <a:t>(2) the medical needs of the child;</a:t>
            </a:r>
          </a:p>
          <a:p>
            <a:pPr marL="0" indent="0">
              <a:buNone/>
            </a:pPr>
            <a:r>
              <a:rPr lang="en-US"/>
              <a:t>(3) the educational needs of the child;</a:t>
            </a:r>
          </a:p>
          <a:p>
            <a:pPr marL="0" indent="0">
              <a:buNone/>
            </a:pPr>
            <a:r>
              <a:rPr lang="en-US"/>
              <a:t>(4) the developmental needs of the child;</a:t>
            </a:r>
          </a:p>
          <a:p>
            <a:pPr marL="0" indent="0">
              <a:buNone/>
            </a:pPr>
            <a:r>
              <a:rPr lang="en-US"/>
              <a:t>(5) the child's history and past experience;</a:t>
            </a:r>
          </a:p>
          <a:p>
            <a:pPr marL="0" indent="0">
              <a:buNone/>
            </a:pPr>
            <a:r>
              <a:rPr lang="en-US"/>
              <a:t>(6) the child's religious and cultural needs;</a:t>
            </a:r>
          </a:p>
          <a:p>
            <a:pPr marL="0" indent="0">
              <a:buNone/>
            </a:pPr>
            <a:r>
              <a:rPr lang="en-US"/>
              <a:t>(7) the child's connection with a community, school, and faith community;</a:t>
            </a:r>
          </a:p>
          <a:p>
            <a:pPr marL="0" indent="0">
              <a:buNone/>
            </a:pPr>
            <a:r>
              <a:rPr lang="en-US"/>
              <a:t>(8) the child's interests and talents;</a:t>
            </a:r>
          </a:p>
          <a:p>
            <a:pPr marL="0" indent="0">
              <a:buNone/>
            </a:pPr>
            <a:r>
              <a:rPr lang="en-US"/>
              <a:t>(9) the child’s current and long-tern needs regarding relationships with parents, siblings, and relatives, and other caretakers; </a:t>
            </a:r>
          </a:p>
          <a:p>
            <a:pPr marL="0" indent="0">
              <a:buNone/>
            </a:pPr>
            <a:r>
              <a:rPr lang="en-US"/>
              <a:t>(10) the reasonable preference of the child, if the court, or the child-placing agency in the case of a voluntary placement, deems the child to be of sufficient age to express preferences; and</a:t>
            </a:r>
          </a:p>
          <a:p>
            <a:pPr marL="0" indent="0">
              <a:buNone/>
            </a:pPr>
            <a:r>
              <a:rPr lang="en-US"/>
              <a:t>(11) for an Indian child, the best interests of an Indian child as </a:t>
            </a:r>
            <a:r>
              <a:rPr lang="en-US" err="1"/>
              <a:t>as</a:t>
            </a:r>
            <a:r>
              <a:rPr lang="en-US"/>
              <a:t> defined in section </a:t>
            </a:r>
            <a:r>
              <a:rPr lang="en-US" u="sng">
                <a:solidFill>
                  <a:srgbClr val="0070C0"/>
                </a:solidFill>
                <a:hlinkClick r:id="rId2">
                  <a:extLst>
                    <a:ext uri="{A12FA001-AC4F-418D-AE19-62706E023703}">
                      <ahyp:hlinkClr xmlns:ahyp="http://schemas.microsoft.com/office/drawing/2018/hyperlinkcolor" val="tx"/>
                    </a:ext>
                  </a:extLst>
                </a:hlinkClick>
              </a:rPr>
              <a:t>260.755,</a:t>
            </a:r>
            <a:r>
              <a:rPr lang="en-US" u="sng">
                <a:solidFill>
                  <a:srgbClr val="0070C0"/>
                </a:solidFill>
              </a:rPr>
              <a:t>subdivision 2a.</a:t>
            </a:r>
            <a:endParaRPr lang="en-US">
              <a:solidFill>
                <a:srgbClr val="000000"/>
              </a:solidFill>
              <a:latin typeface="times new roman" panose="02020603050405020304" pitchFamily="18" charset="0"/>
            </a:endParaRPr>
          </a:p>
          <a:p>
            <a:pPr marL="0" indent="0">
              <a:buNone/>
            </a:pPr>
            <a:endParaRPr lang="en-US"/>
          </a:p>
        </p:txBody>
      </p:sp>
      <p:sp>
        <p:nvSpPr>
          <p:cNvPr id="3" name="Slide Number Placeholder 2">
            <a:extLst>
              <a:ext uri="{FF2B5EF4-FFF2-40B4-BE49-F238E27FC236}">
                <a16:creationId xmlns:a16="http://schemas.microsoft.com/office/drawing/2014/main" id="{C6661168-60DD-2FC1-526E-2722FEC1FF9B}"/>
              </a:ext>
            </a:extLst>
          </p:cNvPr>
          <p:cNvSpPr>
            <a:spLocks noGrp="1"/>
          </p:cNvSpPr>
          <p:nvPr>
            <p:ph type="sldNum" sz="quarter" idx="12"/>
          </p:nvPr>
        </p:nvSpPr>
        <p:spPr/>
        <p:txBody>
          <a:bodyPr/>
          <a:lstStyle/>
          <a:p>
            <a:fld id="{CC057153-B650-4DEB-B370-79DDCFDCE934}" type="slidenum">
              <a:rPr lang="en-US" smtClean="0"/>
              <a:t>17</a:t>
            </a:fld>
            <a:endParaRPr lang="en-US"/>
          </a:p>
        </p:txBody>
      </p:sp>
    </p:spTree>
    <p:extLst>
      <p:ext uri="{BB962C8B-B14F-4D97-AF65-F5344CB8AC3E}">
        <p14:creationId xmlns:p14="http://schemas.microsoft.com/office/powerpoint/2010/main" val="424943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a:extLst>
            <a:ext uri="{FF2B5EF4-FFF2-40B4-BE49-F238E27FC236}">
              <a16:creationId xmlns:a16="http://schemas.microsoft.com/office/drawing/2014/main" id="{25717135-8E7A-31E3-F736-80F39547E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CFD37-9A8F-9D23-66E9-1157B24A1F69}"/>
              </a:ext>
            </a:extLst>
          </p:cNvPr>
          <p:cNvSpPr>
            <a:spLocks noGrp="1"/>
          </p:cNvSpPr>
          <p:nvPr>
            <p:ph type="title"/>
          </p:nvPr>
        </p:nvSpPr>
        <p:spPr/>
        <p:txBody>
          <a:bodyPr/>
          <a:lstStyle/>
          <a:p>
            <a:r>
              <a:rPr lang="en-US" b="0">
                <a:solidFill>
                  <a:srgbClr val="3E817C"/>
                </a:solidFill>
              </a:rPr>
              <a:t>Foster Care Licensing </a:t>
            </a:r>
          </a:p>
        </p:txBody>
      </p:sp>
      <p:sp>
        <p:nvSpPr>
          <p:cNvPr id="4" name="Content Placeholder 3">
            <a:extLst>
              <a:ext uri="{FF2B5EF4-FFF2-40B4-BE49-F238E27FC236}">
                <a16:creationId xmlns:a16="http://schemas.microsoft.com/office/drawing/2014/main" id="{1010D99D-7841-CDA5-A818-D73FDB872F42}"/>
              </a:ext>
            </a:extLst>
          </p:cNvPr>
          <p:cNvSpPr>
            <a:spLocks noGrp="1"/>
          </p:cNvSpPr>
          <p:nvPr>
            <p:ph idx="1"/>
          </p:nvPr>
        </p:nvSpPr>
        <p:spPr/>
        <p:txBody>
          <a:bodyPr>
            <a:normAutofit/>
          </a:bodyPr>
          <a:lstStyle/>
          <a:p>
            <a:pPr marL="0" indent="0">
              <a:buNone/>
            </a:pPr>
            <a:r>
              <a:rPr lang="en-US" sz="1800"/>
              <a:t>Foster Care Licensing Requirements Are Generally Found in Minnesota Statutes, Chapters 245A and 245C as well as in Minnesota Rules 2960</a:t>
            </a:r>
          </a:p>
          <a:p>
            <a:pPr marL="0" indent="0">
              <a:buNone/>
            </a:pPr>
            <a:r>
              <a:rPr lang="en-US" sz="1800"/>
              <a:t>In general, you must meet an age requirement, complete a criminal background study, complete a home study and various trainings. </a:t>
            </a:r>
          </a:p>
          <a:p>
            <a:pPr marL="0" indent="0">
              <a:buNone/>
            </a:pPr>
            <a:r>
              <a:rPr lang="en-US" sz="1800"/>
              <a:t>There are variance options as well. </a:t>
            </a:r>
          </a:p>
          <a:p>
            <a:pPr marL="0" indent="0">
              <a:buNone/>
            </a:pPr>
            <a:endParaRPr lang="en-US"/>
          </a:p>
        </p:txBody>
      </p:sp>
      <p:sp>
        <p:nvSpPr>
          <p:cNvPr id="3" name="Slide Number Placeholder 2">
            <a:extLst>
              <a:ext uri="{FF2B5EF4-FFF2-40B4-BE49-F238E27FC236}">
                <a16:creationId xmlns:a16="http://schemas.microsoft.com/office/drawing/2014/main" id="{486EAE4B-E2AE-8C8D-8038-9156A4C153A3}"/>
              </a:ext>
            </a:extLst>
          </p:cNvPr>
          <p:cNvSpPr>
            <a:spLocks noGrp="1"/>
          </p:cNvSpPr>
          <p:nvPr>
            <p:ph type="sldNum" sz="quarter" idx="12"/>
          </p:nvPr>
        </p:nvSpPr>
        <p:spPr/>
        <p:txBody>
          <a:bodyPr/>
          <a:lstStyle/>
          <a:p>
            <a:fld id="{CC057153-B650-4DEB-B370-79DDCFDCE934}" type="slidenum">
              <a:rPr lang="en-US" smtClean="0"/>
              <a:t>18</a:t>
            </a:fld>
            <a:endParaRPr lang="en-US"/>
          </a:p>
        </p:txBody>
      </p:sp>
    </p:spTree>
    <p:extLst>
      <p:ext uri="{BB962C8B-B14F-4D97-AF65-F5344CB8AC3E}">
        <p14:creationId xmlns:p14="http://schemas.microsoft.com/office/powerpoint/2010/main" val="1248805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3698DD-1ED9-13BF-B395-06D07621D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E2A16-E42A-1B64-E757-F4FDC3E82A0D}"/>
              </a:ext>
            </a:extLst>
          </p:cNvPr>
          <p:cNvSpPr>
            <a:spLocks noGrp="1"/>
          </p:cNvSpPr>
          <p:nvPr>
            <p:ph type="title"/>
          </p:nvPr>
        </p:nvSpPr>
        <p:spPr/>
        <p:txBody>
          <a:bodyPr/>
          <a:lstStyle/>
          <a:p>
            <a:r>
              <a:rPr lang="en-US" b="0">
                <a:solidFill>
                  <a:srgbClr val="3E817C"/>
                </a:solidFill>
              </a:rPr>
              <a:t>Licensing Requirements</a:t>
            </a:r>
          </a:p>
        </p:txBody>
      </p:sp>
      <p:sp>
        <p:nvSpPr>
          <p:cNvPr id="4" name="Content Placeholder 3">
            <a:extLst>
              <a:ext uri="{FF2B5EF4-FFF2-40B4-BE49-F238E27FC236}">
                <a16:creationId xmlns:a16="http://schemas.microsoft.com/office/drawing/2014/main" id="{5F5DA04F-E1DF-B509-EB83-7C2720F0D743}"/>
              </a:ext>
            </a:extLst>
          </p:cNvPr>
          <p:cNvSpPr>
            <a:spLocks noGrp="1"/>
          </p:cNvSpPr>
          <p:nvPr>
            <p:ph idx="1"/>
          </p:nvPr>
        </p:nvSpPr>
        <p:spPr>
          <a:xfrm>
            <a:off x="612647" y="1143000"/>
            <a:ext cx="10653579" cy="5166360"/>
          </a:xfrm>
        </p:spPr>
        <p:txBody>
          <a:bodyPr>
            <a:normAutofit fontScale="40000" lnSpcReduction="20000"/>
          </a:bodyPr>
          <a:lstStyle/>
          <a:p>
            <a:pPr lvl="1" indent="0">
              <a:buNone/>
            </a:pPr>
            <a:endParaRPr lang="en-US" sz="3500"/>
          </a:p>
          <a:p>
            <a:pPr indent="0">
              <a:buNone/>
            </a:pPr>
            <a:r>
              <a:rPr lang="en-US" sz="4600"/>
              <a:t>Cannot have six or more foster children or eight or more total children and must maintain a ratio of one adult for each five children. (Minn. R. 2960.3030, subp.1) </a:t>
            </a:r>
          </a:p>
          <a:p>
            <a:pPr lvl="1" indent="0">
              <a:buNone/>
            </a:pPr>
            <a:endParaRPr lang="en-US" sz="4400"/>
          </a:p>
          <a:p>
            <a:pPr indent="0">
              <a:buNone/>
            </a:pPr>
            <a:r>
              <a:rPr lang="en-US" sz="4600"/>
              <a:t>The home must meet the fire-safety, zoning, building and health codes (Minn. R. 2960.3040, </a:t>
            </a:r>
            <a:r>
              <a:rPr lang="en-US" sz="4600" err="1"/>
              <a:t>subp</a:t>
            </a:r>
            <a:r>
              <a:rPr lang="en-US" sz="4600"/>
              <a:t>. 1)</a:t>
            </a:r>
          </a:p>
          <a:p>
            <a:pPr lvl="1" indent="0">
              <a:buNone/>
            </a:pPr>
            <a:endParaRPr lang="en-US" sz="4400"/>
          </a:p>
          <a:p>
            <a:pPr indent="0">
              <a:buNone/>
            </a:pPr>
            <a:r>
              <a:rPr lang="en-US" sz="4600"/>
              <a:t>The foster care applicant must be 21 years of age or older (Minn. R. 2960.3060, </a:t>
            </a:r>
            <a:r>
              <a:rPr lang="en-US" sz="4600" err="1"/>
              <a:t>subp</a:t>
            </a:r>
            <a:r>
              <a:rPr lang="en-US" sz="4600"/>
              <a:t>. 3 A)</a:t>
            </a:r>
          </a:p>
          <a:p>
            <a:pPr lvl="1" indent="0">
              <a:buNone/>
            </a:pPr>
            <a:endParaRPr lang="en-US" sz="4400"/>
          </a:p>
          <a:p>
            <a:pPr indent="0">
              <a:buNone/>
            </a:pPr>
            <a:r>
              <a:rPr lang="en-US" sz="4600"/>
              <a:t>Must allow the county to complete a criminal history background check on all required persons, including household members who are 13 years of age or older (Minn. R. 2960.3060, </a:t>
            </a:r>
            <a:r>
              <a:rPr lang="en-US" sz="4600" err="1"/>
              <a:t>subp</a:t>
            </a:r>
            <a:r>
              <a:rPr lang="en-US" sz="4600"/>
              <a:t>. 2)</a:t>
            </a:r>
          </a:p>
          <a:p>
            <a:pPr lvl="1" indent="0">
              <a:buNone/>
            </a:pPr>
            <a:endParaRPr lang="en-US" sz="4400"/>
          </a:p>
          <a:p>
            <a:pPr indent="0">
              <a:buNone/>
            </a:pPr>
            <a:r>
              <a:rPr lang="en-US" sz="4600"/>
              <a:t>Provide a signed statement that the applicant and adult household members are receiving all necessary medical care, do not pose a risk to the child’s health and are physically able to care for foster children (Minn. R. 2960.3060, </a:t>
            </a:r>
            <a:r>
              <a:rPr lang="en-US" sz="4600" err="1"/>
              <a:t>subp</a:t>
            </a:r>
            <a:r>
              <a:rPr lang="en-US" sz="4600"/>
              <a:t>. 3 B)</a:t>
            </a:r>
          </a:p>
        </p:txBody>
      </p:sp>
      <p:sp>
        <p:nvSpPr>
          <p:cNvPr id="3" name="Slide Number Placeholder 2">
            <a:extLst>
              <a:ext uri="{FF2B5EF4-FFF2-40B4-BE49-F238E27FC236}">
                <a16:creationId xmlns:a16="http://schemas.microsoft.com/office/drawing/2014/main" id="{D12738E3-43BF-B913-73E3-74213E943D67}"/>
              </a:ext>
            </a:extLst>
          </p:cNvPr>
          <p:cNvSpPr>
            <a:spLocks noGrp="1"/>
          </p:cNvSpPr>
          <p:nvPr>
            <p:ph type="sldNum" sz="quarter" idx="12"/>
          </p:nvPr>
        </p:nvSpPr>
        <p:spPr/>
        <p:txBody>
          <a:bodyPr/>
          <a:lstStyle/>
          <a:p>
            <a:fld id="{CC057153-B650-4DEB-B370-79DDCFDCE934}" type="slidenum">
              <a:rPr lang="en-US" smtClean="0"/>
              <a:t>19</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8C2B98B-6938-9F14-861B-F4793AB3C0D3}"/>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108950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D3C-4D31-C234-DAF7-4AC6DE79F762}"/>
              </a:ext>
            </a:extLst>
          </p:cNvPr>
          <p:cNvSpPr>
            <a:spLocks noGrp="1" noRot="1" noMove="1" noResize="1" noEditPoints="1" noAdjustHandles="1" noChangeArrowheads="1" noChangeShapeType="1"/>
          </p:cNvSpPr>
          <p:nvPr>
            <p:ph type="title"/>
          </p:nvPr>
        </p:nvSpPr>
        <p:spPr>
          <a:noFill/>
        </p:spPr>
        <p:txBody>
          <a:bodyPr/>
          <a:lstStyle/>
          <a:p>
            <a:r>
              <a:rPr lang="en-US" b="0">
                <a:solidFill>
                  <a:srgbClr val="3E817C"/>
                </a:solidFill>
              </a:rPr>
              <a:t>Minnesota’s Foster Care Numbers for 2024</a:t>
            </a:r>
          </a:p>
        </p:txBody>
      </p:sp>
      <p:sp>
        <p:nvSpPr>
          <p:cNvPr id="4" name="Slide Number Placeholder 3">
            <a:extLst>
              <a:ext uri="{FF2B5EF4-FFF2-40B4-BE49-F238E27FC236}">
                <a16:creationId xmlns:a16="http://schemas.microsoft.com/office/drawing/2014/main" id="{A9300CD7-BAF2-3A52-FC0D-9B9684555F2D}"/>
              </a:ext>
            </a:extLst>
          </p:cNvPr>
          <p:cNvSpPr>
            <a:spLocks noGrp="1"/>
          </p:cNvSpPr>
          <p:nvPr>
            <p:ph type="sldNum" sz="quarter" idx="12"/>
          </p:nvPr>
        </p:nvSpPr>
        <p:spPr/>
        <p:txBody>
          <a:bodyPr/>
          <a:lstStyle/>
          <a:p>
            <a:fld id="{CC057153-B650-4DEB-B370-79DDCFDCE934}" type="slidenum">
              <a:rPr lang="en-US" smtClean="0"/>
              <a:t>2</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7BAE6BC-82B7-1082-2770-C8CDF604E50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pic>
        <p:nvPicPr>
          <p:cNvPr id="14" name="Content Placeholder 13" descr="Home with solid fill">
            <a:extLst>
              <a:ext uri="{FF2B5EF4-FFF2-40B4-BE49-F238E27FC236}">
                <a16:creationId xmlns:a16="http://schemas.microsoft.com/office/drawing/2014/main" id="{FFA14609-B9D1-8E4C-C32C-9A66384A83B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67751" y="2011332"/>
            <a:ext cx="1164566" cy="111143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pic>
      <p:sp>
        <p:nvSpPr>
          <p:cNvPr id="10" name="Rectangle: Rounded Corners 9">
            <a:extLst>
              <a:ext uri="{FF2B5EF4-FFF2-40B4-BE49-F238E27FC236}">
                <a16:creationId xmlns:a16="http://schemas.microsoft.com/office/drawing/2014/main" id="{ADC4FDE4-5200-3107-C548-C48A3F8059C5}"/>
              </a:ext>
            </a:extLst>
          </p:cNvPr>
          <p:cNvSpPr/>
          <p:nvPr/>
        </p:nvSpPr>
        <p:spPr>
          <a:xfrm>
            <a:off x="923933" y="4035319"/>
            <a:ext cx="914400" cy="9144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A4CF265-AB8A-107E-66E4-0B0CFA7818B4}"/>
              </a:ext>
            </a:extLst>
          </p:cNvPr>
          <p:cNvSpPr txBox="1"/>
          <p:nvPr/>
        </p:nvSpPr>
        <p:spPr>
          <a:xfrm>
            <a:off x="2003703" y="1863306"/>
            <a:ext cx="8839702" cy="1754326"/>
          </a:xfrm>
          <a:prstGeom prst="rect">
            <a:avLst/>
          </a:prstGeom>
          <a:noFill/>
        </p:spPr>
        <p:txBody>
          <a:bodyPr wrap="square">
            <a:spAutoFit/>
          </a:bodyPr>
          <a:lstStyle/>
          <a:p>
            <a:pPr lvl="0">
              <a:lnSpc>
                <a:spcPct val="100000"/>
              </a:lnSpc>
            </a:pPr>
            <a:r>
              <a:rPr lang="en-US"/>
              <a:t>According to a recent Minnesota Department of Children, Youth and Families, approximately 9,880 children and youth spent at least one day in out-of-home care in 2024 and approximately 4,080 youth out-of-home placements. </a:t>
            </a:r>
            <a:r>
              <a:rPr lang="en-US" u="sng"/>
              <a:t>Foster Care: Temporary out-of-home care for children,</a:t>
            </a:r>
            <a:r>
              <a:rPr lang="en-US"/>
              <a:t> Minn. </a:t>
            </a:r>
            <a:r>
              <a:rPr lang="en-US" err="1"/>
              <a:t>Dep’t</a:t>
            </a:r>
            <a:r>
              <a:rPr lang="en-US"/>
              <a:t> of Children, Youth and Families, 1 (April 2025). </a:t>
            </a:r>
          </a:p>
          <a:p>
            <a:pPr lvl="0">
              <a:lnSpc>
                <a:spcPct val="100000"/>
              </a:lnSpc>
            </a:pPr>
            <a:endParaRPr lang="en-US"/>
          </a:p>
        </p:txBody>
      </p:sp>
      <p:pic>
        <p:nvPicPr>
          <p:cNvPr id="18" name="Graphic 17" descr="Close with solid fill">
            <a:extLst>
              <a:ext uri="{FF2B5EF4-FFF2-40B4-BE49-F238E27FC236}">
                <a16:creationId xmlns:a16="http://schemas.microsoft.com/office/drawing/2014/main" id="{46BDF2EA-893C-A5BB-368C-B0D9B6C604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933" y="3941335"/>
            <a:ext cx="1008384" cy="1008384"/>
          </a:xfrm>
          <a:prstGeom prst="rect">
            <a:avLst/>
          </a:prstGeom>
        </p:spPr>
      </p:pic>
      <p:sp>
        <p:nvSpPr>
          <p:cNvPr id="22" name="TextBox 21">
            <a:extLst>
              <a:ext uri="{FF2B5EF4-FFF2-40B4-BE49-F238E27FC236}">
                <a16:creationId xmlns:a16="http://schemas.microsoft.com/office/drawing/2014/main" id="{1AF8F4D7-9DFB-169E-59FE-2533DAE86DA2}"/>
              </a:ext>
            </a:extLst>
          </p:cNvPr>
          <p:cNvSpPr txBox="1"/>
          <p:nvPr/>
        </p:nvSpPr>
        <p:spPr>
          <a:xfrm>
            <a:off x="2003701" y="3549393"/>
            <a:ext cx="7899423" cy="369332"/>
          </a:xfrm>
          <a:prstGeom prst="rect">
            <a:avLst/>
          </a:prstGeom>
          <a:noFill/>
        </p:spPr>
        <p:txBody>
          <a:bodyPr wrap="square">
            <a:spAutoFit/>
          </a:bodyPr>
          <a:lstStyle/>
          <a:p>
            <a:pPr lvl="0">
              <a:lnSpc>
                <a:spcPct val="100000"/>
              </a:lnSpc>
            </a:pPr>
            <a:r>
              <a:rPr lang="en-US"/>
              <a:t>The most common reasons for removal from the home are:  </a:t>
            </a:r>
          </a:p>
        </p:txBody>
      </p:sp>
      <p:sp>
        <p:nvSpPr>
          <p:cNvPr id="24" name="TextBox 23">
            <a:extLst>
              <a:ext uri="{FF2B5EF4-FFF2-40B4-BE49-F238E27FC236}">
                <a16:creationId xmlns:a16="http://schemas.microsoft.com/office/drawing/2014/main" id="{65BACADB-A265-6DDD-1D8A-88CD0CDE86FD}"/>
              </a:ext>
            </a:extLst>
          </p:cNvPr>
          <p:cNvSpPr txBox="1"/>
          <p:nvPr/>
        </p:nvSpPr>
        <p:spPr>
          <a:xfrm>
            <a:off x="2329132" y="3969301"/>
            <a:ext cx="8057072" cy="2031325"/>
          </a:xfrm>
          <a:prstGeom prst="rect">
            <a:avLst/>
          </a:prstGeom>
          <a:noFill/>
        </p:spPr>
        <p:txBody>
          <a:bodyPr wrap="square">
            <a:spAutoFit/>
          </a:bodyPr>
          <a:lstStyle/>
          <a:p>
            <a:pPr lvl="0">
              <a:lnSpc>
                <a:spcPct val="100000"/>
              </a:lnSpc>
            </a:pPr>
            <a:r>
              <a:rPr lang="en-US"/>
              <a:t>*Caretaker drug abuse (25.6%), trending down from a high of nearly 33% in 2020. </a:t>
            </a:r>
          </a:p>
          <a:p>
            <a:pPr lvl="0">
              <a:lnSpc>
                <a:spcPct val="100000"/>
              </a:lnSpc>
            </a:pPr>
            <a:r>
              <a:rPr lang="en-US"/>
              <a:t>* Allegations of neglect (14.5%), remaining relatively stable over the past five years.  </a:t>
            </a:r>
          </a:p>
          <a:p>
            <a:pPr lvl="0">
              <a:lnSpc>
                <a:spcPct val="100000"/>
              </a:lnSpc>
            </a:pPr>
            <a:r>
              <a:rPr lang="en-US"/>
              <a:t>*Allegations of physical abuse (11.8%), trending up from 7.7% in 2020. </a:t>
            </a:r>
          </a:p>
          <a:p>
            <a:pPr lvl="0">
              <a:lnSpc>
                <a:spcPct val="100000"/>
              </a:lnSpc>
            </a:pPr>
            <a:r>
              <a:rPr lang="en-US"/>
              <a:t>*Child mental health (9.4%); there were largely voluntary placements for children 12 years and older. </a:t>
            </a:r>
            <a:r>
              <a:rPr lang="en-US" i="1"/>
              <a:t>Id</a:t>
            </a:r>
            <a:r>
              <a:rPr lang="en-US"/>
              <a:t>.</a:t>
            </a:r>
          </a:p>
        </p:txBody>
      </p:sp>
    </p:spTree>
    <p:extLst>
      <p:ext uri="{BB962C8B-B14F-4D97-AF65-F5344CB8AC3E}">
        <p14:creationId xmlns:p14="http://schemas.microsoft.com/office/powerpoint/2010/main" val="68651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CC60-8319-BCB6-65B6-75EACB74082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7A8D95F-DA4D-E4C5-07AF-171849008112}"/>
              </a:ext>
            </a:extLst>
          </p:cNvPr>
          <p:cNvSpPr>
            <a:spLocks noGrp="1"/>
          </p:cNvSpPr>
          <p:nvPr>
            <p:ph type="title"/>
          </p:nvPr>
        </p:nvSpPr>
        <p:spPr>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Licensing Requirements, continued.</a:t>
            </a:r>
          </a:p>
        </p:txBody>
      </p:sp>
      <p:sp>
        <p:nvSpPr>
          <p:cNvPr id="9" name="Content Placeholder 8">
            <a:extLst>
              <a:ext uri="{FF2B5EF4-FFF2-40B4-BE49-F238E27FC236}">
                <a16:creationId xmlns:a16="http://schemas.microsoft.com/office/drawing/2014/main" id="{482BDFF3-DFFE-5FF6-4498-5C391E73D018}"/>
              </a:ext>
            </a:extLst>
          </p:cNvPr>
          <p:cNvSpPr>
            <a:spLocks noGrp="1"/>
          </p:cNvSpPr>
          <p:nvPr>
            <p:ph idx="1"/>
          </p:nvPr>
        </p:nvSpPr>
        <p:spPr/>
        <p:txBody>
          <a:bodyPr>
            <a:normAutofit fontScale="70000" lnSpcReduction="20000"/>
          </a:bodyPr>
          <a:lstStyle/>
          <a:p>
            <a:pPr lvl="1" indent="0">
              <a:buNone/>
            </a:pPr>
            <a:r>
              <a:rPr lang="en-US" sz="2900"/>
              <a:t>Provide a signed a statement that the applicant and all adult household members have been free of chemical use problems for the previous two years (Minn. R. 2960.3060, </a:t>
            </a:r>
            <a:r>
              <a:rPr lang="en-US" sz="2900" err="1"/>
              <a:t>subp</a:t>
            </a:r>
            <a:r>
              <a:rPr lang="en-US" sz="2900"/>
              <a:t>. 3 C)</a:t>
            </a:r>
          </a:p>
          <a:p>
            <a:pPr lvl="1" indent="0">
              <a:buNone/>
            </a:pPr>
            <a:endParaRPr lang="en-US" sz="2900"/>
          </a:p>
          <a:p>
            <a:pPr lvl="1" indent="0">
              <a:buNone/>
            </a:pPr>
            <a:r>
              <a:rPr lang="en-US" sz="2900"/>
              <a:t>Have appropriate sleeping space available for children with two exits (Minn. R. 2960.3040, </a:t>
            </a:r>
            <a:r>
              <a:rPr lang="en-US" sz="2900" err="1"/>
              <a:t>subp</a:t>
            </a:r>
            <a:r>
              <a:rPr lang="en-US" sz="2900"/>
              <a:t>. 2) (Meaning children must not sleep in unfinished areas of the home or in rooms that are not normally used for sleeping. Siblings of the same sex may share a double bed, and opposite sex children may share a bedroom only if each child has his or her own bed.) </a:t>
            </a:r>
          </a:p>
          <a:p>
            <a:pPr lvl="1" indent="0">
              <a:buNone/>
            </a:pPr>
            <a:endParaRPr lang="en-US" sz="2900"/>
          </a:p>
          <a:p>
            <a:pPr lvl="1" indent="0">
              <a:buNone/>
            </a:pPr>
            <a:r>
              <a:rPr lang="en-US" sz="2900"/>
              <a:t>Foster children must also have an identified space for clothing and personal possessions with cabinets, closets, shelves, or hanging space sufficient to accommodate clothing and personal possessions</a:t>
            </a:r>
            <a:r>
              <a:rPr lang="en-US" sz="2900">
                <a:solidFill>
                  <a:srgbClr val="000000"/>
                </a:solidFill>
                <a:latin typeface="times new roman" panose="02020603050405020304" pitchFamily="18" charset="0"/>
              </a:rPr>
              <a:t>.</a:t>
            </a:r>
            <a:r>
              <a:rPr lang="en-US" sz="2900"/>
              <a:t>(Minn. R. 2960.3040, </a:t>
            </a:r>
            <a:r>
              <a:rPr lang="en-US" sz="2900" err="1"/>
              <a:t>subp</a:t>
            </a:r>
            <a:r>
              <a:rPr lang="en-US" sz="2900"/>
              <a:t>. 3)</a:t>
            </a:r>
          </a:p>
          <a:p>
            <a:pPr marL="0" indent="0">
              <a:buNone/>
            </a:pPr>
            <a:endParaRPr lang="en-US"/>
          </a:p>
        </p:txBody>
      </p:sp>
      <p:sp>
        <p:nvSpPr>
          <p:cNvPr id="3" name="Slide Number Placeholder 2">
            <a:extLst>
              <a:ext uri="{FF2B5EF4-FFF2-40B4-BE49-F238E27FC236}">
                <a16:creationId xmlns:a16="http://schemas.microsoft.com/office/drawing/2014/main" id="{CF8BA68C-9A94-4901-C8F2-863654076916}"/>
              </a:ext>
            </a:extLst>
          </p:cNvPr>
          <p:cNvSpPr>
            <a:spLocks noGrp="1"/>
          </p:cNvSpPr>
          <p:nvPr>
            <p:ph type="sldNum" sz="quarter" idx="12"/>
          </p:nvPr>
        </p:nvSpPr>
        <p:spPr/>
        <p:txBody>
          <a:bodyPr/>
          <a:lstStyle/>
          <a:p>
            <a:fld id="{CC057153-B650-4DEB-B370-79DDCFDCE934}" type="slidenum">
              <a:rPr lang="en-US" smtClean="0"/>
              <a:t>20</a:t>
            </a:fld>
            <a:endParaRPr lang="en-US"/>
          </a:p>
        </p:txBody>
      </p:sp>
    </p:spTree>
    <p:extLst>
      <p:ext uri="{BB962C8B-B14F-4D97-AF65-F5344CB8AC3E}">
        <p14:creationId xmlns:p14="http://schemas.microsoft.com/office/powerpoint/2010/main" val="22540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a:extLst>
            <a:ext uri="{FF2B5EF4-FFF2-40B4-BE49-F238E27FC236}">
              <a16:creationId xmlns:a16="http://schemas.microsoft.com/office/drawing/2014/main" id="{3E5D4B97-A758-1CF1-3F94-EBC3207EB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0066C-834D-2B77-5BF2-ED7C5CEC0FC5}"/>
              </a:ext>
            </a:extLst>
          </p:cNvPr>
          <p:cNvSpPr>
            <a:spLocks noGrp="1"/>
          </p:cNvSpPr>
          <p:nvPr>
            <p:ph type="title"/>
          </p:nvPr>
        </p:nvSpPr>
        <p:spPr/>
        <p:txBody>
          <a:bodyPr>
            <a:normAutofit/>
          </a:bodyPr>
          <a:lstStyle/>
          <a:p>
            <a:r>
              <a:rPr lang="en-US" b="0">
                <a:solidFill>
                  <a:srgbClr val="3E817C"/>
                </a:solidFill>
              </a:rPr>
              <a:t>Barriers to Individuals for Family Foster Setting Licensing Based on Prior Convictions  </a:t>
            </a:r>
          </a:p>
        </p:txBody>
      </p:sp>
      <p:sp>
        <p:nvSpPr>
          <p:cNvPr id="4" name="Content Placeholder 3">
            <a:extLst>
              <a:ext uri="{FF2B5EF4-FFF2-40B4-BE49-F238E27FC236}">
                <a16:creationId xmlns:a16="http://schemas.microsoft.com/office/drawing/2014/main" id="{81271CF7-C814-C221-134F-B86896EFC28A}"/>
              </a:ext>
            </a:extLst>
          </p:cNvPr>
          <p:cNvSpPr>
            <a:spLocks noGrp="1"/>
          </p:cNvSpPr>
          <p:nvPr>
            <p:ph idx="1"/>
          </p:nvPr>
        </p:nvSpPr>
        <p:spPr/>
        <p:txBody>
          <a:bodyPr>
            <a:normAutofit lnSpcReduction="10000"/>
          </a:bodyPr>
          <a:lstStyle/>
          <a:p>
            <a:pPr marL="0" indent="0">
              <a:buNone/>
            </a:pPr>
            <a:r>
              <a:rPr lang="en-US"/>
              <a:t>There are three time periods for a licensing disqualification based upon a criminal matters and terminations of parental rights. Minn. Stat. § 245C.15, Subd. 4a (2025). </a:t>
            </a:r>
          </a:p>
          <a:p>
            <a:pPr lvl="1"/>
            <a:r>
              <a:rPr lang="en-US"/>
              <a:t>5-year disqualification; </a:t>
            </a:r>
          </a:p>
          <a:p>
            <a:pPr lvl="1"/>
            <a:r>
              <a:rPr lang="en-US"/>
              <a:t>20-year disqualification (TPRs); and </a:t>
            </a:r>
          </a:p>
          <a:p>
            <a:pPr lvl="1"/>
            <a:r>
              <a:rPr lang="en-US"/>
              <a:t>Permanent disqualification</a:t>
            </a:r>
          </a:p>
          <a:p>
            <a:pPr marL="0" indent="0">
              <a:buNone/>
            </a:pPr>
            <a:r>
              <a:rPr lang="en-US"/>
              <a:t>Clock runs from the date of the alleged violation, if the individual is not convicted; the date of conviction if not committed to the custody of commissioner of corrections; or the date of release from prison, if the individual was convicted of the violation and committed to the custody of the commissioner of corrections. However, if the individual is subsequently reincarcerated for a violation of the individual's supervised release, the disqualification begins from the date of release from the subsequent incarceration. Minn. Stat. § 245C.15, Subd. 4a (f)(2025). </a:t>
            </a:r>
          </a:p>
          <a:p>
            <a:pPr marL="0" indent="0">
              <a:buNone/>
            </a:pPr>
            <a:endParaRPr lang="en-US"/>
          </a:p>
        </p:txBody>
      </p:sp>
      <p:sp>
        <p:nvSpPr>
          <p:cNvPr id="3" name="Slide Number Placeholder 2">
            <a:extLst>
              <a:ext uri="{FF2B5EF4-FFF2-40B4-BE49-F238E27FC236}">
                <a16:creationId xmlns:a16="http://schemas.microsoft.com/office/drawing/2014/main" id="{1982FE48-4700-0F64-216C-A6240BECCA3F}"/>
              </a:ext>
            </a:extLst>
          </p:cNvPr>
          <p:cNvSpPr>
            <a:spLocks noGrp="1"/>
          </p:cNvSpPr>
          <p:nvPr>
            <p:ph type="sldNum" sz="quarter" idx="12"/>
          </p:nvPr>
        </p:nvSpPr>
        <p:spPr/>
        <p:txBody>
          <a:bodyPr/>
          <a:lstStyle/>
          <a:p>
            <a:fld id="{CC057153-B650-4DEB-B370-79DDCFDCE934}" type="slidenum">
              <a:rPr lang="en-US" smtClean="0"/>
              <a:t>21</a:t>
            </a:fld>
            <a:endParaRPr lang="en-US"/>
          </a:p>
        </p:txBody>
      </p:sp>
    </p:spTree>
    <p:extLst>
      <p:ext uri="{BB962C8B-B14F-4D97-AF65-F5344CB8AC3E}">
        <p14:creationId xmlns:p14="http://schemas.microsoft.com/office/powerpoint/2010/main" val="145201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BC4AC-385F-2C30-BEE6-4315917E5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1CC6F-43C0-01C8-EB5B-16C208525CCE}"/>
              </a:ext>
            </a:extLst>
          </p:cNvPr>
          <p:cNvSpPr>
            <a:spLocks noGrp="1"/>
          </p:cNvSpPr>
          <p:nvPr>
            <p:ph type="title"/>
          </p:nvPr>
        </p:nvSpPr>
        <p:spPr>
          <a:xfrm>
            <a:off x="155448" y="429768"/>
            <a:ext cx="11110778" cy="612648"/>
          </a:xfrm>
        </p:spPr>
        <p:txBody>
          <a:bodyPr>
            <a:normAutofit fontScale="90000"/>
          </a:bodyPr>
          <a:lstStyle/>
          <a:p>
            <a:r>
              <a:rPr lang="en-US" sz="2800" b="0">
                <a:solidFill>
                  <a:srgbClr val="3E817C"/>
                </a:solidFill>
              </a:rPr>
              <a:t>     5 Year Disqualification Minn. Stat. § 245C.15, Subd.4a (d)(2025)</a:t>
            </a:r>
          </a:p>
        </p:txBody>
      </p:sp>
      <p:sp>
        <p:nvSpPr>
          <p:cNvPr id="4" name="Content Placeholder 3">
            <a:extLst>
              <a:ext uri="{FF2B5EF4-FFF2-40B4-BE49-F238E27FC236}">
                <a16:creationId xmlns:a16="http://schemas.microsoft.com/office/drawing/2014/main" id="{498ACEA4-D8C8-2A03-2F67-05609F6D0DBB}"/>
              </a:ext>
            </a:extLst>
          </p:cNvPr>
          <p:cNvSpPr>
            <a:spLocks noGrp="1"/>
          </p:cNvSpPr>
          <p:nvPr>
            <p:ph idx="1"/>
          </p:nvPr>
        </p:nvSpPr>
        <p:spPr>
          <a:xfrm>
            <a:off x="612647" y="1143000"/>
            <a:ext cx="10653579" cy="5166360"/>
          </a:xfrm>
        </p:spPr>
        <p:txBody>
          <a:bodyPr>
            <a:normAutofit fontScale="85000" lnSpcReduction="20000"/>
          </a:bodyPr>
          <a:lstStyle/>
          <a:p>
            <a:pPr marL="0" lvl="0" indent="0">
              <a:buNone/>
            </a:pPr>
            <a:r>
              <a:rPr lang="en-US"/>
              <a:t>Felony-level violation of: </a:t>
            </a:r>
          </a:p>
          <a:p>
            <a:pPr lvl="0"/>
            <a:r>
              <a:rPr lang="en-US"/>
              <a:t>Controlled substance crime in the first, second, third, fourth and fifth degree</a:t>
            </a:r>
          </a:p>
          <a:p>
            <a:pPr lvl="0"/>
            <a:r>
              <a:rPr lang="en-US"/>
              <a:t>Importing controlled substances across state borders </a:t>
            </a:r>
            <a:endParaRPr lang="en-US" u="sng"/>
          </a:p>
          <a:p>
            <a:pPr lvl="0"/>
            <a:r>
              <a:rPr lang="en-US"/>
              <a:t>Possession of substance with intent to manufacture methamphetamine</a:t>
            </a:r>
          </a:p>
          <a:p>
            <a:pPr lvl="0"/>
            <a:r>
              <a:rPr lang="en-US"/>
              <a:t>Sale or possession of synthetic cannabinoids</a:t>
            </a:r>
          </a:p>
          <a:p>
            <a:pPr lvl="0"/>
            <a:r>
              <a:rPr lang="en-US"/>
              <a:t>Conspiracies prohibited</a:t>
            </a:r>
          </a:p>
          <a:p>
            <a:pPr lvl="0"/>
            <a:r>
              <a:rPr lang="en-US"/>
              <a:t>Simulated controlled substances</a:t>
            </a:r>
          </a:p>
          <a:p>
            <a:pPr lvl="0"/>
            <a:r>
              <a:rPr lang="en-US"/>
              <a:t>Anhydrous ammonia prohibited conduct</a:t>
            </a:r>
          </a:p>
          <a:p>
            <a:pPr lvl="0"/>
            <a:r>
              <a:rPr lang="en-US"/>
              <a:t>Fentanyl and methamphetamine-related crimes involving children or vulnerable adults</a:t>
            </a:r>
          </a:p>
          <a:p>
            <a:pPr lvl="0"/>
            <a:r>
              <a:rPr lang="en-US"/>
              <a:t>First-degree driving while impaired </a:t>
            </a:r>
          </a:p>
          <a:p>
            <a:pPr lvl="0"/>
            <a:r>
              <a:rPr lang="en-US"/>
              <a:t>Violation of predatory offender registration requirements</a:t>
            </a:r>
          </a:p>
          <a:p>
            <a:pPr lvl="0"/>
            <a:r>
              <a:rPr lang="en-US"/>
              <a:t>Criminal vehicular operation (bodily harm)</a:t>
            </a:r>
          </a:p>
          <a:p>
            <a:pPr lvl="0"/>
            <a:r>
              <a:rPr lang="en-US"/>
              <a:t>Criminal vehicular operation (unborn child) </a:t>
            </a:r>
          </a:p>
          <a:p>
            <a:pPr lvl="1" indent="0">
              <a:buNone/>
            </a:pPr>
            <a:endParaRPr lang="en-US" sz="3500"/>
          </a:p>
        </p:txBody>
      </p:sp>
      <p:sp>
        <p:nvSpPr>
          <p:cNvPr id="3" name="Slide Number Placeholder 2">
            <a:extLst>
              <a:ext uri="{FF2B5EF4-FFF2-40B4-BE49-F238E27FC236}">
                <a16:creationId xmlns:a16="http://schemas.microsoft.com/office/drawing/2014/main" id="{BECDC5C6-AA3E-EC5C-BD5B-C17E093387F4}"/>
              </a:ext>
            </a:extLst>
          </p:cNvPr>
          <p:cNvSpPr>
            <a:spLocks noGrp="1"/>
          </p:cNvSpPr>
          <p:nvPr>
            <p:ph type="sldNum" sz="quarter" idx="12"/>
          </p:nvPr>
        </p:nvSpPr>
        <p:spPr/>
        <p:txBody>
          <a:bodyPr/>
          <a:lstStyle/>
          <a:p>
            <a:fld id="{CC057153-B650-4DEB-B370-79DDCFDCE934}" type="slidenum">
              <a:rPr lang="en-US" smtClean="0"/>
              <a:t>22</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F2FEB3C-ADC6-A7B8-BE0F-B108B37261CB}"/>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40413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F39B1-755E-9614-9E10-7A9FA8CB8D9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41A6DDE-ED9B-03AF-9E64-20AD779ABEDF}"/>
              </a:ext>
            </a:extLst>
          </p:cNvPr>
          <p:cNvSpPr>
            <a:spLocks noGrp="1"/>
          </p:cNvSpPr>
          <p:nvPr>
            <p:ph type="title"/>
          </p:nvPr>
        </p:nvSpPr>
        <p:spPr>
          <a:xfrm>
            <a:off x="612648" y="548640"/>
            <a:ext cx="10653578" cy="649224"/>
          </a:xfrm>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5 Year Disqualification, </a:t>
            </a:r>
            <a:r>
              <a:rPr lang="en-US" b="0" i="1">
                <a:solidFill>
                  <a:srgbClr val="3E817C"/>
                </a:solidFill>
              </a:rPr>
              <a:t>continued</a:t>
            </a:r>
            <a:r>
              <a:rPr lang="en-US" b="0">
                <a:solidFill>
                  <a:srgbClr val="3E817C"/>
                </a:solidFill>
              </a:rPr>
              <a:t> …</a:t>
            </a:r>
          </a:p>
        </p:txBody>
      </p:sp>
      <p:sp>
        <p:nvSpPr>
          <p:cNvPr id="9" name="Content Placeholder 8">
            <a:extLst>
              <a:ext uri="{FF2B5EF4-FFF2-40B4-BE49-F238E27FC236}">
                <a16:creationId xmlns:a16="http://schemas.microsoft.com/office/drawing/2014/main" id="{D4191B27-9B39-6D83-441C-E09E4FD45BE5}"/>
              </a:ext>
            </a:extLst>
          </p:cNvPr>
          <p:cNvSpPr>
            <a:spLocks noGrp="1"/>
          </p:cNvSpPr>
          <p:nvPr>
            <p:ph idx="1"/>
          </p:nvPr>
        </p:nvSpPr>
        <p:spPr>
          <a:xfrm>
            <a:off x="612647" y="1197864"/>
            <a:ext cx="10653579" cy="5111496"/>
          </a:xfrm>
        </p:spPr>
        <p:txBody>
          <a:bodyPr>
            <a:normAutofit lnSpcReduction="10000"/>
          </a:bodyPr>
          <a:lstStyle/>
          <a:p>
            <a:pPr marL="0" lvl="0" indent="0">
              <a:buNone/>
            </a:pPr>
            <a:r>
              <a:rPr lang="en-US"/>
              <a:t>Felony-level violation of: </a:t>
            </a:r>
          </a:p>
          <a:p>
            <a:pPr lvl="0"/>
            <a:r>
              <a:rPr lang="en-US"/>
              <a:t>Great bodily harm caused by distribution of drugs</a:t>
            </a:r>
          </a:p>
          <a:p>
            <a:pPr lvl="0"/>
            <a:r>
              <a:rPr lang="en-US"/>
              <a:t>Criminal abuse of a vulnerable adult not resulting in the death of a vulnerable adult</a:t>
            </a:r>
          </a:p>
          <a:p>
            <a:pPr lvl="0"/>
            <a:r>
              <a:rPr lang="en-US"/>
              <a:t>Criminal neglect</a:t>
            </a:r>
          </a:p>
          <a:p>
            <a:pPr lvl="0"/>
            <a:r>
              <a:rPr lang="en-US"/>
              <a:t>Use of drugs to injure or facilitate a crime</a:t>
            </a:r>
          </a:p>
          <a:p>
            <a:pPr lvl="0"/>
            <a:r>
              <a:rPr lang="en-US"/>
              <a:t>Simple robbery</a:t>
            </a:r>
          </a:p>
          <a:p>
            <a:pPr lvl="0"/>
            <a:r>
              <a:rPr lang="en-US"/>
              <a:t>Carjacking in the third degree</a:t>
            </a:r>
          </a:p>
          <a:p>
            <a:pPr lvl="0"/>
            <a:r>
              <a:rPr lang="en-US"/>
              <a:t>Solicitation, inducement, and promotion of prostitution, sex trafficking in the second degree</a:t>
            </a:r>
          </a:p>
          <a:p>
            <a:pPr lvl="0"/>
            <a:r>
              <a:rPr lang="en-US"/>
              <a:t>Tampering with a witness in the first degree</a:t>
            </a:r>
          </a:p>
          <a:p>
            <a:pPr lvl="0"/>
            <a:r>
              <a:rPr lang="en-US"/>
              <a:t>Aggravated first-degree witness tampering</a:t>
            </a:r>
          </a:p>
          <a:p>
            <a:pPr marL="0" indent="0">
              <a:buNone/>
            </a:pPr>
            <a:endParaRPr lang="en-US"/>
          </a:p>
        </p:txBody>
      </p:sp>
      <p:sp>
        <p:nvSpPr>
          <p:cNvPr id="3" name="Slide Number Placeholder 2">
            <a:extLst>
              <a:ext uri="{FF2B5EF4-FFF2-40B4-BE49-F238E27FC236}">
                <a16:creationId xmlns:a16="http://schemas.microsoft.com/office/drawing/2014/main" id="{3A6735ED-95FA-93FA-74D6-2DEE6BEBEB9B}"/>
              </a:ext>
            </a:extLst>
          </p:cNvPr>
          <p:cNvSpPr>
            <a:spLocks noGrp="1"/>
          </p:cNvSpPr>
          <p:nvPr>
            <p:ph type="sldNum" sz="quarter" idx="12"/>
          </p:nvPr>
        </p:nvSpPr>
        <p:spPr/>
        <p:txBody>
          <a:bodyPr/>
          <a:lstStyle/>
          <a:p>
            <a:fld id="{CC057153-B650-4DEB-B370-79DDCFDCE934}" type="slidenum">
              <a:rPr lang="en-US" smtClean="0"/>
              <a:t>23</a:t>
            </a:fld>
            <a:endParaRPr lang="en-US"/>
          </a:p>
        </p:txBody>
      </p:sp>
    </p:spTree>
    <p:extLst>
      <p:ext uri="{BB962C8B-B14F-4D97-AF65-F5344CB8AC3E}">
        <p14:creationId xmlns:p14="http://schemas.microsoft.com/office/powerpoint/2010/main" val="3766013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15FD01D8-4E02-6C9F-6576-03A4C83646E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E0124CB-93BD-5EA0-FA07-98DAE0771192}"/>
              </a:ext>
            </a:extLst>
          </p:cNvPr>
          <p:cNvSpPr>
            <a:spLocks noGrp="1"/>
          </p:cNvSpPr>
          <p:nvPr>
            <p:ph type="title"/>
          </p:nvPr>
        </p:nvSpPr>
        <p:spPr/>
        <p:txBody>
          <a:bodyPr/>
          <a:lstStyle/>
          <a:p>
            <a:r>
              <a:rPr lang="en-US" b="0">
                <a:solidFill>
                  <a:srgbClr val="3E817C"/>
                </a:solidFill>
              </a:rPr>
              <a:t>5 Year Disqualification, </a:t>
            </a:r>
            <a:r>
              <a:rPr lang="en-US" b="0" i="1">
                <a:solidFill>
                  <a:srgbClr val="3E817C"/>
                </a:solidFill>
              </a:rPr>
              <a:t>continued</a:t>
            </a:r>
            <a:r>
              <a:rPr lang="en-US" b="0">
                <a:solidFill>
                  <a:srgbClr val="3E817C"/>
                </a:solidFill>
              </a:rPr>
              <a:t> …</a:t>
            </a:r>
          </a:p>
        </p:txBody>
      </p:sp>
      <p:sp>
        <p:nvSpPr>
          <p:cNvPr id="9" name="Content Placeholder 8">
            <a:extLst>
              <a:ext uri="{FF2B5EF4-FFF2-40B4-BE49-F238E27FC236}">
                <a16:creationId xmlns:a16="http://schemas.microsoft.com/office/drawing/2014/main" id="{80CD67D1-1B4B-A44D-EECC-638711D48DDA}"/>
              </a:ext>
            </a:extLst>
          </p:cNvPr>
          <p:cNvSpPr>
            <a:spLocks noGrp="1"/>
          </p:cNvSpPr>
          <p:nvPr>
            <p:ph idx="1"/>
          </p:nvPr>
        </p:nvSpPr>
        <p:spPr>
          <a:xfrm>
            <a:off x="612647" y="1243584"/>
            <a:ext cx="10653579" cy="5065776"/>
          </a:xfrm>
        </p:spPr>
        <p:txBody>
          <a:bodyPr>
            <a:normAutofit/>
          </a:bodyPr>
          <a:lstStyle/>
          <a:p>
            <a:pPr marL="0" lvl="0" indent="0">
              <a:buNone/>
            </a:pPr>
            <a:r>
              <a:rPr lang="en-US" sz="2200"/>
              <a:t>Felony-level violation of: </a:t>
            </a:r>
          </a:p>
          <a:p>
            <a:r>
              <a:rPr lang="en-US" sz="2400"/>
              <a:t>Arson in the second and third degree</a:t>
            </a:r>
          </a:p>
          <a:p>
            <a:r>
              <a:rPr lang="en-US" sz="2400"/>
              <a:t>Burglary in the second degree</a:t>
            </a:r>
          </a:p>
          <a:p>
            <a:pPr lvl="0"/>
            <a:r>
              <a:rPr lang="en-US" sz="2200"/>
              <a:t>Dangerous weapons</a:t>
            </a:r>
          </a:p>
          <a:p>
            <a:pPr lvl="0"/>
            <a:r>
              <a:rPr lang="en-US" sz="2200"/>
              <a:t>Adulteration</a:t>
            </a:r>
          </a:p>
          <a:p>
            <a:pPr lvl="0"/>
            <a:r>
              <a:rPr lang="en-US" sz="2200"/>
              <a:t>Terroristic threats</a:t>
            </a:r>
          </a:p>
          <a:p>
            <a:pPr lvl="0"/>
            <a:r>
              <a:rPr lang="en-US" sz="2200"/>
              <a:t>Harassment or stalking</a:t>
            </a:r>
          </a:p>
          <a:p>
            <a:pPr lvl="0"/>
            <a:r>
              <a:rPr lang="en-US" sz="2200"/>
              <a:t>Shooting at or in a public transit vehicle or facility; or </a:t>
            </a:r>
            <a:endParaRPr lang="en-US" sz="2200" u="sng"/>
          </a:p>
          <a:p>
            <a:pPr lvl="0"/>
            <a:r>
              <a:rPr lang="en-US" sz="2200"/>
              <a:t>Certain people not to possess firearms.</a:t>
            </a:r>
          </a:p>
          <a:p>
            <a:pPr marL="0" indent="0">
              <a:buNone/>
            </a:pPr>
            <a:endParaRPr lang="en-US"/>
          </a:p>
        </p:txBody>
      </p:sp>
      <p:sp>
        <p:nvSpPr>
          <p:cNvPr id="3" name="Slide Number Placeholder 2">
            <a:extLst>
              <a:ext uri="{FF2B5EF4-FFF2-40B4-BE49-F238E27FC236}">
                <a16:creationId xmlns:a16="http://schemas.microsoft.com/office/drawing/2014/main" id="{A988DF60-A939-D082-B531-2D3D6365AF9B}"/>
              </a:ext>
            </a:extLst>
          </p:cNvPr>
          <p:cNvSpPr>
            <a:spLocks noGrp="1"/>
          </p:cNvSpPr>
          <p:nvPr>
            <p:ph type="sldNum" sz="quarter" idx="12"/>
          </p:nvPr>
        </p:nvSpPr>
        <p:spPr/>
        <p:txBody>
          <a:bodyPr/>
          <a:lstStyle/>
          <a:p>
            <a:fld id="{CC057153-B650-4DEB-B370-79DDCFDCE934}" type="slidenum">
              <a:rPr lang="en-US" smtClean="0"/>
              <a:t>24</a:t>
            </a:fld>
            <a:endParaRPr lang="en-US"/>
          </a:p>
        </p:txBody>
      </p:sp>
    </p:spTree>
    <p:extLst>
      <p:ext uri="{BB962C8B-B14F-4D97-AF65-F5344CB8AC3E}">
        <p14:creationId xmlns:p14="http://schemas.microsoft.com/office/powerpoint/2010/main" val="329375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7A3E70-F694-4194-3D8B-8F8142066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60202-E02D-8BD2-BDB3-6589F34E4A2E}"/>
              </a:ext>
            </a:extLst>
          </p:cNvPr>
          <p:cNvSpPr>
            <a:spLocks noGrp="1"/>
          </p:cNvSpPr>
          <p:nvPr>
            <p:ph type="title"/>
          </p:nvPr>
        </p:nvSpPr>
        <p:spPr>
          <a:xfrm>
            <a:off x="155448" y="159125"/>
            <a:ext cx="11603736" cy="883291"/>
          </a:xfrm>
        </p:spPr>
        <p:txBody>
          <a:bodyPr>
            <a:normAutofit/>
          </a:bodyPr>
          <a:lstStyle/>
          <a:p>
            <a:r>
              <a:rPr lang="en-US" sz="2800" b="0">
                <a:solidFill>
                  <a:srgbClr val="3E817C"/>
                </a:solidFill>
              </a:rPr>
              <a:t>    5 Year Disqualification-Minn. Stat. § 245C.15, subd.4a(e)(2025)           </a:t>
            </a:r>
          </a:p>
        </p:txBody>
      </p:sp>
      <p:sp>
        <p:nvSpPr>
          <p:cNvPr id="4" name="Content Placeholder 3">
            <a:extLst>
              <a:ext uri="{FF2B5EF4-FFF2-40B4-BE49-F238E27FC236}">
                <a16:creationId xmlns:a16="http://schemas.microsoft.com/office/drawing/2014/main" id="{9E2618C7-90A0-9C0F-91E2-B4DF04A8786F}"/>
              </a:ext>
            </a:extLst>
          </p:cNvPr>
          <p:cNvSpPr>
            <a:spLocks noGrp="1"/>
          </p:cNvSpPr>
          <p:nvPr>
            <p:ph idx="1"/>
          </p:nvPr>
        </p:nvSpPr>
        <p:spPr>
          <a:xfrm>
            <a:off x="612647" y="1143000"/>
            <a:ext cx="10653579" cy="5166360"/>
          </a:xfrm>
        </p:spPr>
        <p:txBody>
          <a:bodyPr>
            <a:normAutofit fontScale="32500" lnSpcReduction="20000"/>
          </a:bodyPr>
          <a:lstStyle/>
          <a:p>
            <a:r>
              <a:rPr lang="en-US" sz="4900"/>
              <a:t>Disqualified if fewer than five years have passed since:</a:t>
            </a:r>
          </a:p>
          <a:p>
            <a:r>
              <a:rPr lang="en-US" sz="4900"/>
              <a:t>Felony dangerous weapons for an act not against or involving a minor that constitutes an assault in the second, third, fourth and fifth degree</a:t>
            </a:r>
          </a:p>
          <a:p>
            <a:r>
              <a:rPr lang="en-US" sz="4900"/>
              <a:t>A violation of an order for protection </a:t>
            </a:r>
          </a:p>
          <a:p>
            <a:r>
              <a:rPr lang="en-US" sz="4900"/>
              <a:t>A determination or disposition of the individual's failure to make required reports under section </a:t>
            </a:r>
            <a:r>
              <a:rPr lang="en-US" sz="4900" u="sng">
                <a:hlinkClick r:id="rId2">
                  <a:extLst>
                    <a:ext uri="{A12FA001-AC4F-418D-AE19-62706E023703}">
                      <ahyp:hlinkClr xmlns:ahyp="http://schemas.microsoft.com/office/drawing/2018/hyperlinkcolor" val="tx"/>
                    </a:ext>
                  </a:extLst>
                </a:hlinkClick>
              </a:rPr>
              <a:t>260E.06</a:t>
            </a:r>
            <a:r>
              <a:rPr lang="en-US" sz="4900"/>
              <a:t> or </a:t>
            </a:r>
            <a:r>
              <a:rPr lang="en-US" sz="4900" u="sng">
                <a:hlinkClick r:id="rId3">
                  <a:extLst>
                    <a:ext uri="{A12FA001-AC4F-418D-AE19-62706E023703}">
                      <ahyp:hlinkClr xmlns:ahyp="http://schemas.microsoft.com/office/drawing/2018/hyperlinkcolor" val="tx"/>
                    </a:ext>
                  </a:extLst>
                </a:hlinkClick>
              </a:rPr>
              <a:t>626.557, subdivision 3</a:t>
            </a:r>
            <a:r>
              <a:rPr lang="en-US" sz="4900"/>
              <a:t>, for incidents in which the final disposition under chapter 260E or section </a:t>
            </a:r>
            <a:r>
              <a:rPr lang="en-US" sz="4900" u="sng">
                <a:hlinkClick r:id="rId4">
                  <a:extLst>
                    <a:ext uri="{A12FA001-AC4F-418D-AE19-62706E023703}">
                      <ahyp:hlinkClr xmlns:ahyp="http://schemas.microsoft.com/office/drawing/2018/hyperlinkcolor" val="tx"/>
                    </a:ext>
                  </a:extLst>
                </a:hlinkClick>
              </a:rPr>
              <a:t>626.557</a:t>
            </a:r>
            <a:r>
              <a:rPr lang="en-US" sz="4900"/>
              <a:t> was substantiated maltreatment and the maltreatment was recurring or serious;</a:t>
            </a:r>
          </a:p>
          <a:p>
            <a:r>
              <a:rPr lang="en-US" sz="4900"/>
              <a:t>A determination or disposition of the individual's substantiated serious or recurring maltreatment of a minor under chapter 260E, a vulnerable adult under section </a:t>
            </a:r>
            <a:r>
              <a:rPr lang="en-US" sz="4900" u="sng">
                <a:hlinkClick r:id="rId4">
                  <a:extLst>
                    <a:ext uri="{A12FA001-AC4F-418D-AE19-62706E023703}">
                      <ahyp:hlinkClr xmlns:ahyp="http://schemas.microsoft.com/office/drawing/2018/hyperlinkcolor" val="tx"/>
                    </a:ext>
                  </a:extLst>
                </a:hlinkClick>
              </a:rPr>
              <a:t>626.557</a:t>
            </a:r>
            <a:r>
              <a:rPr lang="en-US" sz="4900"/>
              <a:t>, or serious or recurring maltreatment in any other state, the elements of which are substantially similar to the elements of maltreatment under chapter 260E or section </a:t>
            </a:r>
            <a:r>
              <a:rPr lang="en-US" sz="4900" u="sng">
                <a:hlinkClick r:id="rId4">
                  <a:extLst>
                    <a:ext uri="{A12FA001-AC4F-418D-AE19-62706E023703}">
                      <ahyp:hlinkClr xmlns:ahyp="http://schemas.microsoft.com/office/drawing/2018/hyperlinkcolor" val="tx"/>
                    </a:ext>
                  </a:extLst>
                </a:hlinkClick>
              </a:rPr>
              <a:t>626.557</a:t>
            </a:r>
            <a:r>
              <a:rPr lang="en-US" sz="4900"/>
              <a:t> and meet the definition of serious maltreatment or recurring maltreatment;</a:t>
            </a:r>
          </a:p>
          <a:p>
            <a:r>
              <a:rPr lang="en-US" sz="4900"/>
              <a:t>A gross misdemeanor-level violation for: assault in the fifth degree, domestic assault, criminal neglect, malicious punishment of a child, neglect or endangerment of a child, interference with privacy, stalking, or indecent exposure; or</a:t>
            </a:r>
          </a:p>
          <a:p>
            <a:r>
              <a:rPr lang="en-US" sz="4900"/>
              <a:t>Committing an act against or involving a minor that resulted in a misdemeanor-level violation of assault in the fifth degree.</a:t>
            </a:r>
          </a:p>
          <a:p>
            <a:pPr lvl="1" indent="0">
              <a:buNone/>
            </a:pPr>
            <a:endParaRPr lang="en-US" sz="3500"/>
          </a:p>
        </p:txBody>
      </p:sp>
      <p:sp>
        <p:nvSpPr>
          <p:cNvPr id="3" name="Slide Number Placeholder 2">
            <a:extLst>
              <a:ext uri="{FF2B5EF4-FFF2-40B4-BE49-F238E27FC236}">
                <a16:creationId xmlns:a16="http://schemas.microsoft.com/office/drawing/2014/main" id="{DF65F5E0-AFAC-7D8B-95D8-1126F7C40BE7}"/>
              </a:ext>
            </a:extLst>
          </p:cNvPr>
          <p:cNvSpPr>
            <a:spLocks noGrp="1"/>
          </p:cNvSpPr>
          <p:nvPr>
            <p:ph type="sldNum" sz="quarter" idx="12"/>
          </p:nvPr>
        </p:nvSpPr>
        <p:spPr/>
        <p:txBody>
          <a:bodyPr/>
          <a:lstStyle/>
          <a:p>
            <a:fld id="{CC057153-B650-4DEB-B370-79DDCFDCE934}" type="slidenum">
              <a:rPr lang="en-US" smtClean="0"/>
              <a:t>25</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876E328-2CD5-87C3-F6B3-147C21325706}"/>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410415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4D0EA-F76B-557D-CC3F-E625A301401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2930F1F-4F09-208F-2D18-56B0089040B6}"/>
              </a:ext>
            </a:extLst>
          </p:cNvPr>
          <p:cNvSpPr>
            <a:spLocks noGrp="1"/>
          </p:cNvSpPr>
          <p:nvPr>
            <p:ph type="title"/>
          </p:nvPr>
        </p:nvSpPr>
        <p:spPr>
          <a:xfrm>
            <a:off x="612648" y="365760"/>
            <a:ext cx="10653578" cy="914400"/>
          </a:xfrm>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normAutofit fontScale="90000"/>
          </a:bodyPr>
          <a:lstStyle/>
          <a:p>
            <a:r>
              <a:rPr lang="en-US" b="0">
                <a:solidFill>
                  <a:srgbClr val="3E817C"/>
                </a:solidFill>
              </a:rPr>
              <a:t>5 Year Disqualification- Minn. Stat. § 245C.15, subd.4a (g) &amp; (h) and subd. 4b (2025)</a:t>
            </a:r>
          </a:p>
        </p:txBody>
      </p:sp>
      <p:sp>
        <p:nvSpPr>
          <p:cNvPr id="9" name="Content Placeholder 8">
            <a:extLst>
              <a:ext uri="{FF2B5EF4-FFF2-40B4-BE49-F238E27FC236}">
                <a16:creationId xmlns:a16="http://schemas.microsoft.com/office/drawing/2014/main" id="{BB04334F-A44B-BE94-50E2-E7BB9B77C557}"/>
              </a:ext>
            </a:extLst>
          </p:cNvPr>
          <p:cNvSpPr>
            <a:spLocks noGrp="1"/>
          </p:cNvSpPr>
          <p:nvPr>
            <p:ph idx="1"/>
          </p:nvPr>
        </p:nvSpPr>
        <p:spPr>
          <a:xfrm>
            <a:off x="612647" y="1280160"/>
            <a:ext cx="10653579" cy="5029200"/>
          </a:xfrm>
        </p:spPr>
        <p:txBody>
          <a:bodyPr>
            <a:normAutofit fontScale="70000" lnSpcReduction="20000"/>
          </a:bodyPr>
          <a:lstStyle/>
          <a:p>
            <a:r>
              <a:rPr lang="en-US"/>
              <a:t>An individual is disqualified under section </a:t>
            </a:r>
            <a:r>
              <a:rPr lang="en-US" u="sng">
                <a:hlinkClick r:id="rId2"/>
              </a:rPr>
              <a:t>245C.14</a:t>
            </a:r>
            <a:r>
              <a:rPr lang="en-US"/>
              <a:t> if fewer than five years have passed since the individual's aiding and abetting, attempt, or conspiracy to commit any of the offenses listed in paragraphs (d) and (e).</a:t>
            </a:r>
          </a:p>
          <a:p>
            <a:r>
              <a:rPr lang="en-US"/>
              <a:t>An individual is disqualified under section </a:t>
            </a:r>
            <a:r>
              <a:rPr lang="en-US" u="sng">
                <a:hlinkClick r:id="rId2"/>
              </a:rPr>
              <a:t>245C.14</a:t>
            </a:r>
            <a:r>
              <a:rPr lang="en-US"/>
              <a:t> if fewer than five years have passed since an offense in any other state or country, the elements of which are substantially similar to the elements of any offense listed in paragraphs (d) and (e).</a:t>
            </a:r>
          </a:p>
          <a:p>
            <a:pPr marL="0" indent="0">
              <a:buNone/>
            </a:pPr>
            <a:r>
              <a:rPr lang="en-US"/>
              <a:t>Additionally, an individual is disqualified if less than five years have passed since the discharge of the sentence imposed, if any, for the offense; and the individual has committed a felony, gross misdemeanor, or misdemeanor-level violation of any of the following offenses:</a:t>
            </a:r>
          </a:p>
          <a:p>
            <a:pPr lvl="0"/>
            <a:r>
              <a:rPr lang="en-US"/>
              <a:t>Controlled substance possession crime in the first degree, methamphetamine manufacture crime</a:t>
            </a:r>
            <a:endParaRPr lang="en-US" u="sng"/>
          </a:p>
          <a:p>
            <a:pPr lvl="0"/>
            <a:r>
              <a:rPr lang="en-US"/>
              <a:t>Controlled substance possession crime in the second, third, fourth and fifth degree </a:t>
            </a:r>
            <a:endParaRPr lang="en-US" u="sng"/>
          </a:p>
          <a:p>
            <a:pPr lvl="0"/>
            <a:r>
              <a:rPr lang="en-US"/>
              <a:t>Importing controlled substances across state borders</a:t>
            </a:r>
          </a:p>
          <a:p>
            <a:pPr lvl="0"/>
            <a:r>
              <a:rPr lang="en-US"/>
              <a:t>Possession of substances with intent to manufacture methamphetamine</a:t>
            </a:r>
          </a:p>
          <a:p>
            <a:pPr lvl="0"/>
            <a:r>
              <a:rPr lang="en-US"/>
              <a:t>Sale of synthetic cannabinoids </a:t>
            </a:r>
          </a:p>
          <a:p>
            <a:pPr lvl="0"/>
            <a:r>
              <a:rPr lang="en-US"/>
              <a:t>Conspiracy to commit controlled substance crime</a:t>
            </a:r>
          </a:p>
          <a:p>
            <a:pPr lvl="0"/>
            <a:r>
              <a:rPr lang="en-US"/>
              <a:t>Simulated controlled substances; or</a:t>
            </a:r>
          </a:p>
          <a:p>
            <a:pPr lvl="0"/>
            <a:r>
              <a:rPr lang="en-US"/>
              <a:t>Aiding and abetting, attempt, or conspiracy to commit any of the offenses listed in as each of these offenses is defined in Minnesota Statutes.</a:t>
            </a:r>
          </a:p>
          <a:p>
            <a:pPr marL="0" indent="0">
              <a:buNone/>
            </a:pPr>
            <a:endParaRPr lang="en-US"/>
          </a:p>
        </p:txBody>
      </p:sp>
      <p:sp>
        <p:nvSpPr>
          <p:cNvPr id="3" name="Slide Number Placeholder 2">
            <a:extLst>
              <a:ext uri="{FF2B5EF4-FFF2-40B4-BE49-F238E27FC236}">
                <a16:creationId xmlns:a16="http://schemas.microsoft.com/office/drawing/2014/main" id="{48C6F929-A03A-F84C-DAF6-9797936863D1}"/>
              </a:ext>
            </a:extLst>
          </p:cNvPr>
          <p:cNvSpPr>
            <a:spLocks noGrp="1"/>
          </p:cNvSpPr>
          <p:nvPr>
            <p:ph type="sldNum" sz="quarter" idx="12"/>
          </p:nvPr>
        </p:nvSpPr>
        <p:spPr/>
        <p:txBody>
          <a:bodyPr/>
          <a:lstStyle/>
          <a:p>
            <a:fld id="{CC057153-B650-4DEB-B370-79DDCFDCE934}" type="slidenum">
              <a:rPr lang="en-US" smtClean="0"/>
              <a:t>26</a:t>
            </a:fld>
            <a:endParaRPr lang="en-US"/>
          </a:p>
        </p:txBody>
      </p:sp>
    </p:spTree>
    <p:extLst>
      <p:ext uri="{BB962C8B-B14F-4D97-AF65-F5344CB8AC3E}">
        <p14:creationId xmlns:p14="http://schemas.microsoft.com/office/powerpoint/2010/main" val="341865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4AB920F7-98BF-2F02-6A73-6D55A5AAF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F272C-F6C6-5D2D-DA17-FF6381185C0D}"/>
              </a:ext>
            </a:extLst>
          </p:cNvPr>
          <p:cNvSpPr>
            <a:spLocks noGrp="1"/>
          </p:cNvSpPr>
          <p:nvPr>
            <p:ph type="title"/>
          </p:nvPr>
        </p:nvSpPr>
        <p:spPr/>
        <p:txBody>
          <a:bodyPr/>
          <a:lstStyle/>
          <a:p>
            <a:r>
              <a:rPr lang="en-US" b="0">
                <a:solidFill>
                  <a:srgbClr val="3E817C"/>
                </a:solidFill>
              </a:rPr>
              <a:t>20 Year Disqualification- Termination of Parental Rights Bar, § 245C.15, subd. 4a.(c)(2025)</a:t>
            </a:r>
          </a:p>
        </p:txBody>
      </p:sp>
      <p:sp>
        <p:nvSpPr>
          <p:cNvPr id="4" name="Content Placeholder 3">
            <a:extLst>
              <a:ext uri="{FF2B5EF4-FFF2-40B4-BE49-F238E27FC236}">
                <a16:creationId xmlns:a16="http://schemas.microsoft.com/office/drawing/2014/main" id="{2850337A-1D07-DD47-4BCD-A008465771D2}"/>
              </a:ext>
            </a:extLst>
          </p:cNvPr>
          <p:cNvSpPr>
            <a:spLocks noGrp="1"/>
          </p:cNvSpPr>
          <p:nvPr>
            <p:ph idx="1"/>
          </p:nvPr>
        </p:nvSpPr>
        <p:spPr>
          <a:xfrm>
            <a:off x="612647" y="1591056"/>
            <a:ext cx="10653579" cy="4718304"/>
          </a:xfrm>
        </p:spPr>
        <p:txBody>
          <a:bodyPr>
            <a:normAutofit fontScale="92500"/>
          </a:bodyPr>
          <a:lstStyle/>
          <a:p>
            <a:pPr marL="0" lvl="0" indent="0">
              <a:buNone/>
            </a:pPr>
            <a:r>
              <a:rPr lang="en-US" sz="2800"/>
              <a:t>There is a bar if 20 years have passed since a termination of parental rights or if the individual consents to a termination of parental rights. </a:t>
            </a:r>
          </a:p>
          <a:p>
            <a:pPr marL="0" lvl="0" indent="0">
              <a:buNone/>
            </a:pPr>
            <a:endParaRPr lang="en-US" sz="2800"/>
          </a:p>
          <a:p>
            <a:pPr marL="0" lvl="0" indent="0">
              <a:buNone/>
            </a:pPr>
            <a:r>
              <a:rPr lang="en-US" sz="2800"/>
              <a:t>An individual is also disqualified if fewer than 20 years have passed since the termination of the individual's parental rights in any other state or country, where the conditions for the individual's termination of parental rights are substantially similar to the conditions in section </a:t>
            </a:r>
            <a:r>
              <a:rPr lang="en-US" sz="2800" u="sng">
                <a:hlinkClick r:id="rId3">
                  <a:extLst>
                    <a:ext uri="{A12FA001-AC4F-418D-AE19-62706E023703}">
                      <ahyp:hlinkClr xmlns:ahyp="http://schemas.microsoft.com/office/drawing/2018/hyperlinkcolor" val="tx"/>
                    </a:ext>
                  </a:extLst>
                </a:hlinkClick>
              </a:rPr>
              <a:t>260C.301, subdivision 1</a:t>
            </a:r>
            <a:r>
              <a:rPr lang="en-US" sz="2800"/>
              <a:t>, paragraph (b).</a:t>
            </a:r>
          </a:p>
          <a:p>
            <a:pPr marL="0" lvl="0" indent="0">
              <a:buNone/>
            </a:pPr>
            <a:endParaRPr lang="en-US"/>
          </a:p>
        </p:txBody>
      </p:sp>
      <p:sp>
        <p:nvSpPr>
          <p:cNvPr id="3" name="Slide Number Placeholder 2">
            <a:extLst>
              <a:ext uri="{FF2B5EF4-FFF2-40B4-BE49-F238E27FC236}">
                <a16:creationId xmlns:a16="http://schemas.microsoft.com/office/drawing/2014/main" id="{FFD9E9EE-0E89-94E0-245D-DCB7E19B3679}"/>
              </a:ext>
            </a:extLst>
          </p:cNvPr>
          <p:cNvSpPr>
            <a:spLocks noGrp="1"/>
          </p:cNvSpPr>
          <p:nvPr>
            <p:ph type="sldNum" sz="quarter" idx="12"/>
          </p:nvPr>
        </p:nvSpPr>
        <p:spPr/>
        <p:txBody>
          <a:bodyPr/>
          <a:lstStyle/>
          <a:p>
            <a:fld id="{CC057153-B650-4DEB-B370-79DDCFDCE934}" type="slidenum">
              <a:rPr lang="en-US" smtClean="0"/>
              <a:t>27</a:t>
            </a:fld>
            <a:endParaRPr lang="en-US"/>
          </a:p>
        </p:txBody>
      </p:sp>
    </p:spTree>
    <p:extLst>
      <p:ext uri="{BB962C8B-B14F-4D97-AF65-F5344CB8AC3E}">
        <p14:creationId xmlns:p14="http://schemas.microsoft.com/office/powerpoint/2010/main" val="321764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84829D-8FB8-06A3-B525-77BE94392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07969-704C-914D-18ED-66A01FF59DAA}"/>
              </a:ext>
            </a:extLst>
          </p:cNvPr>
          <p:cNvSpPr>
            <a:spLocks noGrp="1"/>
          </p:cNvSpPr>
          <p:nvPr>
            <p:ph type="title"/>
          </p:nvPr>
        </p:nvSpPr>
        <p:spPr>
          <a:xfrm>
            <a:off x="612648" y="484632"/>
            <a:ext cx="10853928" cy="676656"/>
          </a:xfrm>
          <a:noFill/>
        </p:spPr>
        <p:txBody>
          <a:bodyPr>
            <a:normAutofit fontScale="90000"/>
          </a:bodyPr>
          <a:lstStyle/>
          <a:p>
            <a:r>
              <a:rPr lang="en-US" b="0">
                <a:solidFill>
                  <a:srgbClr val="3E817C"/>
                </a:solidFill>
              </a:rPr>
              <a:t>Permanent Bars- Minn. Stat. § 245C.15,subd.4a(a)(2025)</a:t>
            </a:r>
          </a:p>
        </p:txBody>
      </p:sp>
      <p:sp>
        <p:nvSpPr>
          <p:cNvPr id="4" name="Content Placeholder 3">
            <a:extLst>
              <a:ext uri="{FF2B5EF4-FFF2-40B4-BE49-F238E27FC236}">
                <a16:creationId xmlns:a16="http://schemas.microsoft.com/office/drawing/2014/main" id="{BDA57D2D-6006-1B12-6EC0-90306ADA1CB9}"/>
              </a:ext>
            </a:extLst>
          </p:cNvPr>
          <p:cNvSpPr>
            <a:spLocks noGrp="1"/>
          </p:cNvSpPr>
          <p:nvPr>
            <p:ph idx="1"/>
          </p:nvPr>
        </p:nvSpPr>
        <p:spPr>
          <a:xfrm>
            <a:off x="612647" y="1252728"/>
            <a:ext cx="10653579" cy="5056632"/>
          </a:xfrm>
        </p:spPr>
        <p:txBody>
          <a:bodyPr>
            <a:normAutofit fontScale="85000" lnSpcReduction="10000"/>
          </a:bodyPr>
          <a:lstStyle/>
          <a:p>
            <a:pPr lvl="0"/>
            <a:r>
              <a:rPr lang="en-US"/>
              <a:t>Felony conviction for murder in the first, second, or third degree</a:t>
            </a:r>
          </a:p>
          <a:p>
            <a:pPr lvl="0"/>
            <a:r>
              <a:rPr lang="en-US"/>
              <a:t>Felony conviction for manslaughter in the first or second degree</a:t>
            </a:r>
          </a:p>
          <a:p>
            <a:pPr lvl="0"/>
            <a:r>
              <a:rPr lang="en-US"/>
              <a:t>Felony conviction for criminal vehicular homicide</a:t>
            </a:r>
          </a:p>
          <a:p>
            <a:pPr lvl="0"/>
            <a:r>
              <a:rPr lang="en-US"/>
              <a:t>Felony conviction assault in the first degree</a:t>
            </a:r>
          </a:p>
          <a:p>
            <a:r>
              <a:rPr lang="en-US"/>
              <a:t>Felony conviction assault in the third degree, past pattern of child abuse</a:t>
            </a:r>
          </a:p>
          <a:p>
            <a:r>
              <a:rPr lang="en-US"/>
              <a:t>Felony conviction assault in the third degree, victim under four</a:t>
            </a:r>
          </a:p>
          <a:p>
            <a:r>
              <a:rPr lang="en-US"/>
              <a:t>Felony offense of domestic assault, spousal abuse, child abuse or neglect, or a crime against children</a:t>
            </a:r>
          </a:p>
          <a:p>
            <a:r>
              <a:rPr lang="en-US"/>
              <a:t>Felony offense domestic assault by strangulation </a:t>
            </a:r>
          </a:p>
          <a:p>
            <a:r>
              <a:rPr lang="en-US"/>
              <a:t>Felony offense criminal abuse of a vulnerable adult resulting in the death of a vulnerable adult resulting in the death of a vulnerable adult</a:t>
            </a:r>
          </a:p>
          <a:p>
            <a:r>
              <a:rPr lang="en-US"/>
              <a:t>Felony offense of aggravated robbery </a:t>
            </a:r>
          </a:p>
          <a:p>
            <a:r>
              <a:rPr lang="en-US"/>
              <a:t>Felony offense of carjacking in the first or second degree</a:t>
            </a:r>
          </a:p>
          <a:p>
            <a:pPr marL="0" lvl="0" indent="0">
              <a:buNone/>
            </a:pPr>
            <a:endParaRPr lang="en-US"/>
          </a:p>
        </p:txBody>
      </p:sp>
      <p:sp>
        <p:nvSpPr>
          <p:cNvPr id="3" name="Slide Number Placeholder 2">
            <a:extLst>
              <a:ext uri="{FF2B5EF4-FFF2-40B4-BE49-F238E27FC236}">
                <a16:creationId xmlns:a16="http://schemas.microsoft.com/office/drawing/2014/main" id="{CA4B97BE-0CFA-A667-EDD1-6A32CA94854C}"/>
              </a:ext>
            </a:extLst>
          </p:cNvPr>
          <p:cNvSpPr>
            <a:spLocks noGrp="1"/>
          </p:cNvSpPr>
          <p:nvPr>
            <p:ph type="sldNum" sz="quarter" idx="12"/>
          </p:nvPr>
        </p:nvSpPr>
        <p:spPr/>
        <p:txBody>
          <a:bodyPr/>
          <a:lstStyle/>
          <a:p>
            <a:fld id="{CC057153-B650-4DEB-B370-79DDCFDCE934}" type="slidenum">
              <a:rPr lang="en-US" smtClean="0"/>
              <a:t>28</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BECCD537-6663-2DF2-26F0-B3615758E3D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138185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B7AA6F-C935-55E4-B806-7B49E824AF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7E0E16D-2596-82D7-0C54-88B2DBFEE548}"/>
              </a:ext>
            </a:extLst>
          </p:cNvPr>
          <p:cNvSpPr>
            <a:spLocks noGrp="1"/>
          </p:cNvSpPr>
          <p:nvPr>
            <p:ph type="title"/>
          </p:nvPr>
        </p:nvSpPr>
        <p:spPr>
          <a:xfrm>
            <a:off x="612648" y="548640"/>
            <a:ext cx="10653578" cy="631231"/>
          </a:xfrm>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Permanent Bars, continued…</a:t>
            </a:r>
          </a:p>
        </p:txBody>
      </p:sp>
      <p:sp>
        <p:nvSpPr>
          <p:cNvPr id="9" name="Content Placeholder 8">
            <a:extLst>
              <a:ext uri="{FF2B5EF4-FFF2-40B4-BE49-F238E27FC236}">
                <a16:creationId xmlns:a16="http://schemas.microsoft.com/office/drawing/2014/main" id="{8B4E28E7-AB11-604B-6A66-00AC9B269DA1}"/>
              </a:ext>
            </a:extLst>
          </p:cNvPr>
          <p:cNvSpPr>
            <a:spLocks noGrp="1"/>
          </p:cNvSpPr>
          <p:nvPr>
            <p:ph idx="1"/>
          </p:nvPr>
        </p:nvSpPr>
        <p:spPr>
          <a:xfrm>
            <a:off x="612648" y="713232"/>
            <a:ext cx="10653578" cy="5596128"/>
          </a:xfrm>
        </p:spPr>
        <p:txBody>
          <a:bodyPr>
            <a:normAutofit/>
          </a:bodyPr>
          <a:lstStyle/>
          <a:p>
            <a:pPr marL="0" lvl="0" indent="0">
              <a:buNone/>
            </a:pPr>
            <a:endParaRPr lang="en-US" sz="1600"/>
          </a:p>
          <a:p>
            <a:pPr lvl="0"/>
            <a:r>
              <a:rPr lang="en-US" sz="1800"/>
              <a:t>Felony offense of kidnapping</a:t>
            </a:r>
          </a:p>
          <a:p>
            <a:pPr lvl="0"/>
            <a:r>
              <a:rPr lang="en-US" sz="1800"/>
              <a:t>Felony offense of false imprisonment </a:t>
            </a:r>
          </a:p>
          <a:p>
            <a:pPr lvl="0"/>
            <a:r>
              <a:rPr lang="en-US" sz="1800"/>
              <a:t>Felony offense of murder of an unborn child in the first, second, or third degree</a:t>
            </a:r>
          </a:p>
          <a:p>
            <a:pPr lvl="0"/>
            <a:r>
              <a:rPr lang="en-US" sz="1800"/>
              <a:t>Felony offense of manslaughter of unborn child in the first or second degree</a:t>
            </a:r>
          </a:p>
          <a:p>
            <a:pPr lvl="0"/>
            <a:r>
              <a:rPr lang="en-US" sz="1800"/>
              <a:t>Felony offense assault of unborn child in the first or second degree</a:t>
            </a:r>
          </a:p>
          <a:p>
            <a:pPr lvl="0"/>
            <a:r>
              <a:rPr lang="en-US" sz="1800"/>
              <a:t>Felony offense of injury or death of an unborn child in the commission of a crime</a:t>
            </a:r>
          </a:p>
          <a:p>
            <a:pPr lvl="0"/>
            <a:r>
              <a:rPr lang="en-US" sz="1800"/>
              <a:t>Felony offense of solicitation, inducement, and promotion of prostitution; sex trafficking in the first degree</a:t>
            </a:r>
          </a:p>
          <a:p>
            <a:pPr lvl="0"/>
            <a:r>
              <a:rPr lang="en-US" sz="1800"/>
              <a:t>Felony offense of engaging in, hiring or agreeing to hire a minor to engage in prostitution</a:t>
            </a:r>
          </a:p>
          <a:p>
            <a:r>
              <a:rPr lang="en-US" sz="1800"/>
              <a:t>Felony offense of criminal sexual conduct in the first, second, third, fourth, or fifth degree</a:t>
            </a:r>
          </a:p>
          <a:p>
            <a:r>
              <a:rPr lang="en-US" sz="1800"/>
              <a:t>Felony offense of criminal sexual predatory conduct</a:t>
            </a:r>
          </a:p>
          <a:p>
            <a:pPr lvl="0"/>
            <a:endParaRPr lang="en-US" sz="1600"/>
          </a:p>
          <a:p>
            <a:pPr marL="0" indent="0">
              <a:buNone/>
            </a:pPr>
            <a:endParaRPr lang="en-US"/>
          </a:p>
        </p:txBody>
      </p:sp>
      <p:sp>
        <p:nvSpPr>
          <p:cNvPr id="3" name="Slide Number Placeholder 2">
            <a:extLst>
              <a:ext uri="{FF2B5EF4-FFF2-40B4-BE49-F238E27FC236}">
                <a16:creationId xmlns:a16="http://schemas.microsoft.com/office/drawing/2014/main" id="{EED8CF97-5ACF-E3E4-0838-9586B703BEC3}"/>
              </a:ext>
            </a:extLst>
          </p:cNvPr>
          <p:cNvSpPr>
            <a:spLocks noGrp="1"/>
          </p:cNvSpPr>
          <p:nvPr>
            <p:ph type="sldNum" sz="quarter" idx="12"/>
          </p:nvPr>
        </p:nvSpPr>
        <p:spPr/>
        <p:txBody>
          <a:bodyPr/>
          <a:lstStyle/>
          <a:p>
            <a:fld id="{CC057153-B650-4DEB-B370-79DDCFDCE934}" type="slidenum">
              <a:rPr lang="en-US" smtClean="0"/>
              <a:t>29</a:t>
            </a:fld>
            <a:endParaRPr lang="en-US"/>
          </a:p>
        </p:txBody>
      </p:sp>
    </p:spTree>
    <p:extLst>
      <p:ext uri="{BB962C8B-B14F-4D97-AF65-F5344CB8AC3E}">
        <p14:creationId xmlns:p14="http://schemas.microsoft.com/office/powerpoint/2010/main" val="90648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73CE-2B09-B38F-1E2E-370D2A7AB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D02EF-88E2-DA3F-A12F-97FB20E8525F}"/>
              </a:ext>
            </a:extLst>
          </p:cNvPr>
          <p:cNvSpPr>
            <a:spLocks noGrp="1" noRot="1" noMove="1" noResize="1" noEditPoints="1" noAdjustHandles="1" noChangeArrowheads="1" noChangeShapeType="1"/>
          </p:cNvSpPr>
          <p:nvPr>
            <p:ph type="title"/>
          </p:nvPr>
        </p:nvSpPr>
        <p:spPr>
          <a:gradFill flip="none" rotWithShape="1">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tileRect r="-100000" b="-100000"/>
          </a:gradFill>
        </p:spPr>
        <p:txBody>
          <a:bodyPr/>
          <a:lstStyle/>
          <a:p>
            <a:r>
              <a:rPr lang="en-US" altLang="en-US" b="0">
                <a:solidFill>
                  <a:srgbClr val="3E817C"/>
                </a:solidFill>
              </a:rPr>
              <a:t>Percentage of Minnesota’s Children in Foster  Care Based on Race and Ethnicity</a:t>
            </a:r>
            <a:endParaRPr lang="en-US" b="0">
              <a:solidFill>
                <a:srgbClr val="3E817C"/>
              </a:solidFill>
            </a:endParaRPr>
          </a:p>
        </p:txBody>
      </p:sp>
      <p:sp>
        <p:nvSpPr>
          <p:cNvPr id="4" name="Slide Number Placeholder 3">
            <a:extLst>
              <a:ext uri="{FF2B5EF4-FFF2-40B4-BE49-F238E27FC236}">
                <a16:creationId xmlns:a16="http://schemas.microsoft.com/office/drawing/2014/main" id="{951291D2-5510-2247-96E7-1BDFF824728A}"/>
              </a:ext>
            </a:extLst>
          </p:cNvPr>
          <p:cNvSpPr>
            <a:spLocks noGrp="1"/>
          </p:cNvSpPr>
          <p:nvPr>
            <p:ph type="sldNum" sz="quarter" idx="12"/>
          </p:nvPr>
        </p:nvSpPr>
        <p:spPr/>
        <p:txBody>
          <a:bodyPr/>
          <a:lstStyle/>
          <a:p>
            <a:fld id="{CC057153-B650-4DEB-B370-79DDCFDCE934}" type="slidenum">
              <a:rPr lang="en-US" smtClean="0"/>
              <a:t>3</a:t>
            </a:fld>
            <a:endParaRPr lang="en-US"/>
          </a:p>
        </p:txBody>
      </p:sp>
      <p:graphicFrame>
        <p:nvGraphicFramePr>
          <p:cNvPr id="7" name="Content Placeholder 6">
            <a:extLst>
              <a:ext uri="{FF2B5EF4-FFF2-40B4-BE49-F238E27FC236}">
                <a16:creationId xmlns:a16="http://schemas.microsoft.com/office/drawing/2014/main" id="{E6F2FF7E-3148-B3ED-8DA6-FE2DFAAA5ECF}"/>
              </a:ext>
            </a:extLst>
          </p:cNvPr>
          <p:cNvGraphicFramePr>
            <a:graphicFrameLocks/>
          </p:cNvGraphicFramePr>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F6DE4B1-00F8-83D9-6283-D570F3D93A8D}"/>
              </a:ext>
            </a:extLst>
          </p:cNvPr>
          <p:cNvGraphicFramePr/>
          <p:nvPr>
            <p:extLst>
              <p:ext uri="{D42A27DB-BD31-4B8C-83A1-F6EECF244321}">
                <p14:modId xmlns:p14="http://schemas.microsoft.com/office/powerpoint/2010/main" val="95599969"/>
              </p:ext>
            </p:extLst>
          </p:nvPr>
        </p:nvGraphicFramePr>
        <p:xfrm>
          <a:off x="1799422" y="1943291"/>
          <a:ext cx="8101662" cy="4146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0219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3D66BBC7-968E-5BB7-28E7-BFAF1263EC4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82F303F-064A-A7B2-9842-E1FF0ACC7396}"/>
              </a:ext>
            </a:extLst>
          </p:cNvPr>
          <p:cNvSpPr>
            <a:spLocks noGrp="1"/>
          </p:cNvSpPr>
          <p:nvPr>
            <p:ph type="title"/>
          </p:nvPr>
        </p:nvSpPr>
        <p:spPr>
          <a:xfrm>
            <a:off x="612648" y="548640"/>
            <a:ext cx="10653578" cy="594360"/>
          </a:xfrm>
        </p:spPr>
        <p:txBody>
          <a:bodyPr/>
          <a:lstStyle/>
          <a:p>
            <a:r>
              <a:rPr lang="en-US" b="0">
                <a:solidFill>
                  <a:srgbClr val="3E817C"/>
                </a:solidFill>
              </a:rPr>
              <a:t>Permanent Bars, </a:t>
            </a:r>
            <a:r>
              <a:rPr lang="en-US" b="0" i="1">
                <a:solidFill>
                  <a:srgbClr val="3E817C"/>
                </a:solidFill>
              </a:rPr>
              <a:t>continued</a:t>
            </a:r>
            <a:r>
              <a:rPr lang="en-US" b="0">
                <a:solidFill>
                  <a:srgbClr val="3E817C"/>
                </a:solidFill>
              </a:rPr>
              <a:t> …</a:t>
            </a:r>
          </a:p>
        </p:txBody>
      </p:sp>
      <p:sp>
        <p:nvSpPr>
          <p:cNvPr id="9" name="Content Placeholder 8">
            <a:extLst>
              <a:ext uri="{FF2B5EF4-FFF2-40B4-BE49-F238E27FC236}">
                <a16:creationId xmlns:a16="http://schemas.microsoft.com/office/drawing/2014/main" id="{428CF731-D778-7A26-23D8-A9C851813BFF}"/>
              </a:ext>
            </a:extLst>
          </p:cNvPr>
          <p:cNvSpPr>
            <a:spLocks noGrp="1"/>
          </p:cNvSpPr>
          <p:nvPr>
            <p:ph idx="1"/>
          </p:nvPr>
        </p:nvSpPr>
        <p:spPr>
          <a:xfrm>
            <a:off x="612647" y="1243584"/>
            <a:ext cx="10653579" cy="5065776"/>
          </a:xfrm>
        </p:spPr>
        <p:txBody>
          <a:bodyPr>
            <a:normAutofit lnSpcReduction="10000"/>
          </a:bodyPr>
          <a:lstStyle/>
          <a:p>
            <a:pPr lvl="0"/>
            <a:r>
              <a:rPr lang="en-US"/>
              <a:t>Felony offense of sexual extortion</a:t>
            </a:r>
          </a:p>
          <a:p>
            <a:r>
              <a:rPr lang="en-US"/>
              <a:t>Felony offense of solicitation of children to engage in sexual conduct</a:t>
            </a:r>
          </a:p>
          <a:p>
            <a:pPr lvl="0"/>
            <a:r>
              <a:rPr lang="en-US"/>
              <a:t>Felony offense of malicious punishment of a child</a:t>
            </a:r>
          </a:p>
          <a:p>
            <a:pPr lvl="0"/>
            <a:r>
              <a:rPr lang="en-US"/>
              <a:t>Felony offense of child torture </a:t>
            </a:r>
          </a:p>
          <a:p>
            <a:pPr lvl="0"/>
            <a:r>
              <a:rPr lang="en-US"/>
              <a:t>Felony offense of neglect or endangerment of a child</a:t>
            </a:r>
          </a:p>
          <a:p>
            <a:pPr lvl="0"/>
            <a:r>
              <a:rPr lang="en-US"/>
              <a:t>Felony offense arson in the first degree</a:t>
            </a:r>
          </a:p>
          <a:p>
            <a:pPr lvl="0"/>
            <a:r>
              <a:rPr lang="en-US"/>
              <a:t>Felony offense of burglary in the first degree</a:t>
            </a:r>
          </a:p>
          <a:p>
            <a:pPr lvl="0"/>
            <a:r>
              <a:rPr lang="en-US"/>
              <a:t>Felony offense of interference of privacy</a:t>
            </a:r>
          </a:p>
          <a:p>
            <a:pPr lvl="0"/>
            <a:r>
              <a:rPr lang="en-US"/>
              <a:t>Felony offense of indecent exposure</a:t>
            </a:r>
          </a:p>
          <a:p>
            <a:pPr lvl="0"/>
            <a:r>
              <a:rPr lang="en-US"/>
              <a:t>Felony offense of use of minors in sexual performance prohibited</a:t>
            </a:r>
          </a:p>
          <a:p>
            <a:r>
              <a:rPr lang="en-US"/>
              <a:t>Felony offense of possession of pictorial representations of minors</a:t>
            </a:r>
          </a:p>
          <a:p>
            <a:pPr marL="0" indent="0">
              <a:buNone/>
            </a:pPr>
            <a:endParaRPr lang="en-US"/>
          </a:p>
        </p:txBody>
      </p:sp>
      <p:sp>
        <p:nvSpPr>
          <p:cNvPr id="3" name="Slide Number Placeholder 2">
            <a:extLst>
              <a:ext uri="{FF2B5EF4-FFF2-40B4-BE49-F238E27FC236}">
                <a16:creationId xmlns:a16="http://schemas.microsoft.com/office/drawing/2014/main" id="{181A597F-9C34-0EE0-9B56-B34D8D03F835}"/>
              </a:ext>
            </a:extLst>
          </p:cNvPr>
          <p:cNvSpPr>
            <a:spLocks noGrp="1"/>
          </p:cNvSpPr>
          <p:nvPr>
            <p:ph type="sldNum" sz="quarter" idx="12"/>
          </p:nvPr>
        </p:nvSpPr>
        <p:spPr/>
        <p:txBody>
          <a:bodyPr/>
          <a:lstStyle/>
          <a:p>
            <a:fld id="{CC057153-B650-4DEB-B370-79DDCFDCE934}" type="slidenum">
              <a:rPr lang="en-US" smtClean="0"/>
              <a:t>30</a:t>
            </a:fld>
            <a:endParaRPr lang="en-US"/>
          </a:p>
        </p:txBody>
      </p:sp>
    </p:spTree>
    <p:extLst>
      <p:ext uri="{BB962C8B-B14F-4D97-AF65-F5344CB8AC3E}">
        <p14:creationId xmlns:p14="http://schemas.microsoft.com/office/powerpoint/2010/main" val="718696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FF0AE-A456-0C55-4BB0-63994CEEF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F4DF0-C0FB-6D4A-965C-27E06397A9B7}"/>
              </a:ext>
            </a:extLst>
          </p:cNvPr>
          <p:cNvSpPr>
            <a:spLocks noGrp="1"/>
          </p:cNvSpPr>
          <p:nvPr>
            <p:ph type="title"/>
          </p:nvPr>
        </p:nvSpPr>
        <p:spPr>
          <a:xfrm>
            <a:off x="612648" y="246888"/>
            <a:ext cx="10653578" cy="914400"/>
          </a:xfrm>
          <a:noFill/>
        </p:spPr>
        <p:txBody>
          <a:bodyPr>
            <a:normAutofit fontScale="90000"/>
          </a:bodyPr>
          <a:lstStyle/>
          <a:p>
            <a:r>
              <a:rPr lang="en-US" b="0">
                <a:solidFill>
                  <a:srgbClr val="3E817C"/>
                </a:solidFill>
              </a:rPr>
              <a:t>Permanent Bars- Minn. Stat. § 245C.15, subd.4a(b)(g) &amp; (h)(2025) </a:t>
            </a:r>
          </a:p>
        </p:txBody>
      </p:sp>
      <p:sp>
        <p:nvSpPr>
          <p:cNvPr id="4" name="Content Placeholder 3">
            <a:extLst>
              <a:ext uri="{FF2B5EF4-FFF2-40B4-BE49-F238E27FC236}">
                <a16:creationId xmlns:a16="http://schemas.microsoft.com/office/drawing/2014/main" id="{FD9798BD-B71B-CF20-AD33-A5DBA39F8D7F}"/>
              </a:ext>
            </a:extLst>
          </p:cNvPr>
          <p:cNvSpPr>
            <a:spLocks noGrp="1"/>
          </p:cNvSpPr>
          <p:nvPr>
            <p:ph idx="1"/>
          </p:nvPr>
        </p:nvSpPr>
        <p:spPr>
          <a:xfrm>
            <a:off x="612647" y="1252728"/>
            <a:ext cx="10653579" cy="5056632"/>
          </a:xfrm>
        </p:spPr>
        <p:txBody>
          <a:bodyPr>
            <a:normAutofit/>
          </a:bodyPr>
          <a:lstStyle/>
          <a:p>
            <a:r>
              <a:rPr lang="en-US"/>
              <a:t>Committed an act under the five-year bar that results in death or involved sexual abuse</a:t>
            </a:r>
          </a:p>
          <a:p>
            <a:r>
              <a:rPr lang="en-US"/>
              <a:t>Committed an act that resulted in a gross misdemeanor-level conviction of criminal sexual conduct in the fifth degree</a:t>
            </a:r>
          </a:p>
          <a:p>
            <a:pPr lvl="0"/>
            <a:r>
              <a:rPr lang="en-US"/>
              <a:t>Committed an act against or involving a minor that resulted in a felony level conviction for assault in the second, third, fourth and fifth degree; or </a:t>
            </a:r>
          </a:p>
          <a:p>
            <a:pPr lvl="0"/>
            <a:r>
              <a:rPr lang="en-US"/>
              <a:t>Committed an act that resulted in a misdemeanor or gross misdemeanor-level conviction for dissemination and display of harmful materials to minors.</a:t>
            </a:r>
          </a:p>
          <a:p>
            <a:pPr lvl="0"/>
            <a:r>
              <a:rPr lang="en-US"/>
              <a:t>Aiding and abetting, attempt, or conspiracy to commit any of the offenses listed herein. </a:t>
            </a:r>
          </a:p>
          <a:p>
            <a:pPr lvl="0"/>
            <a:r>
              <a:rPr lang="en-US"/>
              <a:t>An individual's offense in any other state or country, where the elements of the offense are substantially similar to any of the offenses listed in paragraphs (a) and (b) of 245C.15, Subd.4a, permanently disqualifies the individual.</a:t>
            </a:r>
          </a:p>
          <a:p>
            <a:pPr marL="0" lvl="0" indent="0">
              <a:buNone/>
            </a:pPr>
            <a:endParaRPr lang="en-US"/>
          </a:p>
        </p:txBody>
      </p:sp>
      <p:sp>
        <p:nvSpPr>
          <p:cNvPr id="3" name="Slide Number Placeholder 2">
            <a:extLst>
              <a:ext uri="{FF2B5EF4-FFF2-40B4-BE49-F238E27FC236}">
                <a16:creationId xmlns:a16="http://schemas.microsoft.com/office/drawing/2014/main" id="{4F653663-6735-B29E-82F8-14CB4979CCAE}"/>
              </a:ext>
            </a:extLst>
          </p:cNvPr>
          <p:cNvSpPr>
            <a:spLocks noGrp="1"/>
          </p:cNvSpPr>
          <p:nvPr>
            <p:ph type="sldNum" sz="quarter" idx="12"/>
          </p:nvPr>
        </p:nvSpPr>
        <p:spPr/>
        <p:txBody>
          <a:bodyPr/>
          <a:lstStyle/>
          <a:p>
            <a:fld id="{CC057153-B650-4DEB-B370-79DDCFDCE934}" type="slidenum">
              <a:rPr lang="en-US" smtClean="0"/>
              <a:t>31</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B37F775-2A34-1187-2CE6-ADF1E60CF801}"/>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260780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a:extLst>
            <a:ext uri="{FF2B5EF4-FFF2-40B4-BE49-F238E27FC236}">
              <a16:creationId xmlns:a16="http://schemas.microsoft.com/office/drawing/2014/main" id="{A2E46549-88D6-9111-43C3-4294150C9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432A1-B942-ABF2-0CC8-A309444D1090}"/>
              </a:ext>
            </a:extLst>
          </p:cNvPr>
          <p:cNvSpPr>
            <a:spLocks noGrp="1"/>
          </p:cNvSpPr>
          <p:nvPr>
            <p:ph type="title"/>
          </p:nvPr>
        </p:nvSpPr>
        <p:spPr/>
        <p:txBody>
          <a:bodyPr/>
          <a:lstStyle/>
          <a:p>
            <a:r>
              <a:rPr lang="en-US" b="0">
                <a:solidFill>
                  <a:srgbClr val="3E817C"/>
                </a:solidFill>
              </a:rPr>
              <a:t>Recent Changes</a:t>
            </a:r>
          </a:p>
        </p:txBody>
      </p:sp>
      <p:sp>
        <p:nvSpPr>
          <p:cNvPr id="4" name="Content Placeholder 3">
            <a:extLst>
              <a:ext uri="{FF2B5EF4-FFF2-40B4-BE49-F238E27FC236}">
                <a16:creationId xmlns:a16="http://schemas.microsoft.com/office/drawing/2014/main" id="{19AD1E4B-B14F-6D3E-8D52-2329FCB58385}"/>
              </a:ext>
            </a:extLst>
          </p:cNvPr>
          <p:cNvSpPr>
            <a:spLocks noGrp="1"/>
          </p:cNvSpPr>
          <p:nvPr>
            <p:ph idx="1"/>
          </p:nvPr>
        </p:nvSpPr>
        <p:spPr>
          <a:xfrm>
            <a:off x="612647" y="1133856"/>
            <a:ext cx="10653579" cy="5175504"/>
          </a:xfrm>
        </p:spPr>
        <p:txBody>
          <a:bodyPr>
            <a:normAutofit fontScale="92500" lnSpcReduction="20000"/>
          </a:bodyPr>
          <a:lstStyle/>
          <a:p>
            <a:pPr>
              <a:buFontTx/>
              <a:buNone/>
              <a:defRPr/>
            </a:pPr>
            <a:endParaRPr lang="en-US"/>
          </a:p>
          <a:p>
            <a:pPr marL="0" indent="0" fontAlgn="base">
              <a:buNone/>
            </a:pPr>
            <a:r>
              <a:rPr lang="en-US" sz="3000">
                <a:ea typeface="Gotham"/>
                <a:cs typeface="Gotham"/>
                <a:sym typeface="Gotham"/>
              </a:rPr>
              <a:t>As of January 1, 2026, a </a:t>
            </a:r>
            <a:r>
              <a:rPr lang="en-US" sz="2700">
                <a:solidFill>
                  <a:srgbClr val="000000"/>
                </a:solidFill>
                <a:ea typeface="Gotham"/>
                <a:cs typeface="Gotham"/>
                <a:sym typeface="Gotham"/>
              </a:rPr>
              <a:t>special exception was created for individuals related to the child. Training regarding (1) risk of sudden unexpected infant death and abusive head trauma (children 5 and under) and (2) child passenger restraint systems (children 8 and under) must be completed within 30 days of licensure for related individuals (other caregivers must complete before licensure). Relative caregivers must complete 6 hours of in-service training per year (non-relative caregivers must complete 12 hours per year). </a:t>
            </a:r>
            <a:r>
              <a:rPr lang="en-US" sz="2200" i="1">
                <a:solidFill>
                  <a:srgbClr val="000000"/>
                </a:solidFill>
                <a:ea typeface="Gotham"/>
                <a:cs typeface="Gotham"/>
                <a:sym typeface="Gotham"/>
              </a:rPr>
              <a:t>See,</a:t>
            </a:r>
            <a:r>
              <a:rPr lang="en-US" sz="2700">
                <a:solidFill>
                  <a:srgbClr val="000000"/>
                </a:solidFill>
                <a:ea typeface="Gotham"/>
                <a:cs typeface="Gotham"/>
                <a:sym typeface="Gotham"/>
              </a:rPr>
              <a:t> </a:t>
            </a:r>
            <a:r>
              <a:rPr lang="en-US" sz="2200">
                <a:solidFill>
                  <a:srgbClr val="000000"/>
                </a:solidFill>
                <a:ea typeface="Gotham"/>
                <a:cs typeface="Gotham"/>
                <a:sym typeface="Gotham"/>
              </a:rPr>
              <a:t>Minn. Stat. §§</a:t>
            </a:r>
            <a:r>
              <a:rPr lang="en-US" sz="2200"/>
              <a:t>142B.01, subd. 15 (Individual who is related), 142B.05, subd. 3 (foster care by an individual who is related to a child; license required), 142B.47(a) (training on sudden infant death and head trauma), 142B.51, subd. 2 (child passenger restraints), and 142b.81 (relative caregiver training (less hours per year) (2025). </a:t>
            </a:r>
          </a:p>
          <a:p>
            <a:pPr marL="0" indent="0">
              <a:buNone/>
            </a:pPr>
            <a:endParaRPr lang="en-US">
              <a:highlight>
                <a:srgbClr val="FFFF00"/>
              </a:highlight>
            </a:endParaRPr>
          </a:p>
          <a:p>
            <a:pPr>
              <a:buFontTx/>
              <a:buNone/>
              <a:defRPr/>
            </a:pPr>
            <a:endParaRPr lang="en-US"/>
          </a:p>
          <a:p>
            <a:pPr>
              <a:buFontTx/>
              <a:buNone/>
              <a:defRPr/>
            </a:pPr>
            <a:endParaRPr lang="en-US"/>
          </a:p>
        </p:txBody>
      </p:sp>
      <p:sp>
        <p:nvSpPr>
          <p:cNvPr id="3" name="Slide Number Placeholder 2">
            <a:extLst>
              <a:ext uri="{FF2B5EF4-FFF2-40B4-BE49-F238E27FC236}">
                <a16:creationId xmlns:a16="http://schemas.microsoft.com/office/drawing/2014/main" id="{78BF53DA-3097-2C58-E855-01AF3415901E}"/>
              </a:ext>
            </a:extLst>
          </p:cNvPr>
          <p:cNvSpPr>
            <a:spLocks noGrp="1"/>
          </p:cNvSpPr>
          <p:nvPr>
            <p:ph type="sldNum" sz="quarter" idx="12"/>
          </p:nvPr>
        </p:nvSpPr>
        <p:spPr/>
        <p:txBody>
          <a:bodyPr/>
          <a:lstStyle/>
          <a:p>
            <a:fld id="{CC057153-B650-4DEB-B370-79DDCFDCE934}" type="slidenum">
              <a:rPr lang="en-US" smtClean="0"/>
              <a:t>32</a:t>
            </a:fld>
            <a:endParaRPr lang="en-US"/>
          </a:p>
        </p:txBody>
      </p:sp>
    </p:spTree>
    <p:extLst>
      <p:ext uri="{BB962C8B-B14F-4D97-AF65-F5344CB8AC3E}">
        <p14:creationId xmlns:p14="http://schemas.microsoft.com/office/powerpoint/2010/main" val="94690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8B065-B832-A5BC-27A8-AB4728834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964D8-112B-02D7-6DDB-7E9798B9C71F}"/>
              </a:ext>
            </a:extLst>
          </p:cNvPr>
          <p:cNvSpPr>
            <a:spLocks noGrp="1" noRot="1" noMove="1" noResize="1" noEditPoints="1" noAdjustHandles="1" noChangeArrowheads="1" noChangeShapeType="1"/>
          </p:cNvSpPr>
          <p:nvPr>
            <p:ph type="title"/>
          </p:nvPr>
        </p:nvSpPr>
        <p:spPr>
          <a:gradFill flip="none" rotWithShape="1">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tileRect r="-100000" b="-100000"/>
          </a:gradFill>
        </p:spPr>
        <p:txBody>
          <a:bodyPr/>
          <a:lstStyle/>
          <a:p>
            <a:pPr algn="ctr"/>
            <a:r>
              <a:rPr lang="en-US" b="0">
                <a:solidFill>
                  <a:srgbClr val="3E817C"/>
                </a:solidFill>
              </a:rPr>
              <a:t>Thank you</a:t>
            </a:r>
          </a:p>
        </p:txBody>
      </p:sp>
      <p:sp>
        <p:nvSpPr>
          <p:cNvPr id="3" name="Content Placeholder 2">
            <a:extLst>
              <a:ext uri="{FF2B5EF4-FFF2-40B4-BE49-F238E27FC236}">
                <a16:creationId xmlns:a16="http://schemas.microsoft.com/office/drawing/2014/main" id="{2F0C7B21-94F2-12B5-F390-55F37890935F}"/>
              </a:ext>
            </a:extLst>
          </p:cNvPr>
          <p:cNvSpPr>
            <a:spLocks noGrp="1"/>
          </p:cNvSpPr>
          <p:nvPr>
            <p:ph idx="1"/>
          </p:nvPr>
        </p:nvSpPr>
        <p:spPr/>
        <p:txBody>
          <a:bodyPr/>
          <a:lstStyle/>
          <a:p>
            <a:pPr>
              <a:buNone/>
            </a:pPr>
            <a:r>
              <a:rPr lang="en-US" i="1">
                <a:solidFill>
                  <a:srgbClr val="005F61"/>
                </a:solidFill>
              </a:rPr>
              <a:t>“There can be no keener revelation of a society's soul than the way in which it treats its children.”</a:t>
            </a:r>
            <a:r>
              <a:rPr lang="en-US">
                <a:solidFill>
                  <a:srgbClr val="005F61"/>
                </a:solidFill>
              </a:rPr>
              <a:t> </a:t>
            </a:r>
          </a:p>
          <a:p>
            <a:pPr>
              <a:buNone/>
            </a:pPr>
            <a:r>
              <a:rPr lang="en-US" sz="600">
                <a:solidFill>
                  <a:srgbClr val="005F61"/>
                </a:solidFill>
              </a:rPr>
              <a:t> </a:t>
            </a:r>
          </a:p>
          <a:p>
            <a:pPr>
              <a:buNone/>
            </a:pPr>
            <a:r>
              <a:rPr lang="en-US" sz="1800">
                <a:solidFill>
                  <a:srgbClr val="005F61"/>
                </a:solidFill>
              </a:rPr>
              <a:t>  </a:t>
            </a:r>
            <a:r>
              <a:rPr lang="en-US" sz="2400">
                <a:solidFill>
                  <a:srgbClr val="005F61"/>
                </a:solidFill>
              </a:rPr>
              <a:t>Nelson Mandela</a:t>
            </a:r>
          </a:p>
        </p:txBody>
      </p:sp>
      <p:sp>
        <p:nvSpPr>
          <p:cNvPr id="4" name="Slide Number Placeholder 3">
            <a:extLst>
              <a:ext uri="{FF2B5EF4-FFF2-40B4-BE49-F238E27FC236}">
                <a16:creationId xmlns:a16="http://schemas.microsoft.com/office/drawing/2014/main" id="{87D0484B-66AC-493D-F8A5-8B3452D9ED3E}"/>
              </a:ext>
            </a:extLst>
          </p:cNvPr>
          <p:cNvSpPr>
            <a:spLocks noGrp="1"/>
          </p:cNvSpPr>
          <p:nvPr>
            <p:ph type="sldNum" sz="quarter" idx="12"/>
          </p:nvPr>
        </p:nvSpPr>
        <p:spPr/>
        <p:txBody>
          <a:bodyPr/>
          <a:lstStyle/>
          <a:p>
            <a:fld id="{CC057153-B650-4DEB-B370-79DDCFDCE934}" type="slidenum">
              <a:rPr lang="en-US" smtClean="0"/>
              <a:t>33</a:t>
            </a:fld>
            <a:endParaRPr lang="en-US"/>
          </a:p>
        </p:txBody>
      </p:sp>
    </p:spTree>
    <p:extLst>
      <p:ext uri="{BB962C8B-B14F-4D97-AF65-F5344CB8AC3E}">
        <p14:creationId xmlns:p14="http://schemas.microsoft.com/office/powerpoint/2010/main" val="46140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4FEB-0BF0-E423-E1A5-B0A0B8AA9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037A5-2561-1CA1-1B0F-91E393990B33}"/>
              </a:ext>
            </a:extLst>
          </p:cNvPr>
          <p:cNvSpPr>
            <a:spLocks noGrp="1" noRot="1" noMove="1" noResize="1" noEditPoints="1" noAdjustHandles="1" noChangeArrowheads="1" noChangeShapeType="1"/>
          </p:cNvSpPr>
          <p:nvPr>
            <p:ph type="title"/>
          </p:nvPr>
        </p:nvSpPr>
        <p:spPr>
          <a:gradFill flip="none" rotWithShape="1">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tileRect r="-100000" b="-100000"/>
          </a:gradFill>
        </p:spPr>
        <p:txBody>
          <a:bodyPr/>
          <a:lstStyle/>
          <a:p>
            <a:pPr algn="ctr"/>
            <a:r>
              <a:rPr lang="en-US" b="0">
                <a:solidFill>
                  <a:srgbClr val="3E817C"/>
                </a:solidFill>
              </a:rPr>
              <a:t>Questions</a:t>
            </a:r>
          </a:p>
        </p:txBody>
      </p:sp>
      <p:sp>
        <p:nvSpPr>
          <p:cNvPr id="3" name="Content Placeholder 2">
            <a:extLst>
              <a:ext uri="{FF2B5EF4-FFF2-40B4-BE49-F238E27FC236}">
                <a16:creationId xmlns:a16="http://schemas.microsoft.com/office/drawing/2014/main" id="{30406BC0-E54C-A767-A842-702F20C8034B}"/>
              </a:ext>
            </a:extLst>
          </p:cNvPr>
          <p:cNvSpPr>
            <a:spLocks noGrp="1"/>
          </p:cNvSpPr>
          <p:nvPr>
            <p:ph idx="1"/>
          </p:nvPr>
        </p:nvSpPr>
        <p:spPr/>
        <p:txBody>
          <a:bodyPr/>
          <a:lstStyle/>
          <a:p>
            <a:pPr marL="0" indent="0">
              <a:lnSpc>
                <a:spcPct val="100000"/>
              </a:lnSpc>
              <a:spcBef>
                <a:spcPts val="0"/>
              </a:spcBef>
              <a:buNone/>
              <a:tabLst>
                <a:tab pos="5029200" algn="l"/>
              </a:tabLst>
            </a:pPr>
            <a:r>
              <a:rPr lang="en-US">
                <a:solidFill>
                  <a:srgbClr val="005F61"/>
                </a:solidFill>
              </a:rPr>
              <a:t>Contact information:</a:t>
            </a:r>
          </a:p>
          <a:p>
            <a:pPr marL="0" indent="0">
              <a:lnSpc>
                <a:spcPct val="100000"/>
              </a:lnSpc>
              <a:spcBef>
                <a:spcPts val="0"/>
              </a:spcBef>
              <a:buNone/>
              <a:tabLst>
                <a:tab pos="5029200" algn="l"/>
              </a:tabLst>
            </a:pPr>
            <a:r>
              <a:rPr lang="en-US">
                <a:solidFill>
                  <a:srgbClr val="005F61"/>
                </a:solidFill>
              </a:rPr>
              <a:t>	</a:t>
            </a:r>
          </a:p>
          <a:p>
            <a:pPr marL="0" indent="0">
              <a:lnSpc>
                <a:spcPct val="100000"/>
              </a:lnSpc>
              <a:spcBef>
                <a:spcPts val="0"/>
              </a:spcBef>
              <a:buNone/>
              <a:tabLst>
                <a:tab pos="5029200" algn="l"/>
              </a:tabLst>
            </a:pPr>
            <a:r>
              <a:rPr lang="en-US">
                <a:solidFill>
                  <a:srgbClr val="005F61"/>
                </a:solidFill>
              </a:rPr>
              <a:t>Children’s Law Center of Minnesota</a:t>
            </a:r>
          </a:p>
          <a:p>
            <a:pPr marL="0" indent="0">
              <a:lnSpc>
                <a:spcPct val="100000"/>
              </a:lnSpc>
              <a:spcBef>
                <a:spcPts val="0"/>
              </a:spcBef>
              <a:buNone/>
              <a:tabLst>
                <a:tab pos="5029200" algn="l"/>
              </a:tabLst>
            </a:pPr>
            <a:r>
              <a:rPr lang="en-US">
                <a:solidFill>
                  <a:srgbClr val="005F61"/>
                </a:solidFill>
                <a:hlinkClick r:id="rId2">
                  <a:extLst>
                    <a:ext uri="{A12FA001-AC4F-418D-AE19-62706E023703}">
                      <ahyp:hlinkClr xmlns:ahyp="http://schemas.microsoft.com/office/drawing/2018/hyperlinkcolor" val="tx"/>
                    </a:ext>
                  </a:extLst>
                </a:hlinkClick>
              </a:rPr>
              <a:t>www.clcmn.org</a:t>
            </a:r>
            <a:endParaRPr lang="en-US">
              <a:solidFill>
                <a:srgbClr val="005F61"/>
              </a:solidFill>
            </a:endParaRPr>
          </a:p>
          <a:p>
            <a:pPr marL="0" indent="0">
              <a:lnSpc>
                <a:spcPct val="100000"/>
              </a:lnSpc>
              <a:spcBef>
                <a:spcPts val="0"/>
              </a:spcBef>
              <a:buNone/>
              <a:tabLst>
                <a:tab pos="5029200" algn="l"/>
              </a:tabLst>
            </a:pPr>
            <a:r>
              <a:rPr lang="en-US">
                <a:solidFill>
                  <a:srgbClr val="005F61"/>
                </a:solidFill>
              </a:rPr>
              <a:t>651-644-4438	</a:t>
            </a:r>
          </a:p>
          <a:p>
            <a:pPr marL="0" indent="0">
              <a:lnSpc>
                <a:spcPct val="100000"/>
              </a:lnSpc>
              <a:spcBef>
                <a:spcPts val="0"/>
              </a:spcBef>
              <a:buNone/>
              <a:tabLst>
                <a:tab pos="5029200" algn="l"/>
              </a:tabLst>
            </a:pPr>
            <a:endParaRPr lang="en-US">
              <a:solidFill>
                <a:srgbClr val="005F61"/>
              </a:solidFill>
            </a:endParaRPr>
          </a:p>
          <a:p>
            <a:pPr marL="0" indent="0">
              <a:lnSpc>
                <a:spcPct val="100000"/>
              </a:lnSpc>
              <a:spcBef>
                <a:spcPts val="0"/>
              </a:spcBef>
              <a:buNone/>
              <a:tabLst>
                <a:tab pos="5029200" algn="l"/>
              </a:tabLst>
            </a:pPr>
            <a:r>
              <a:rPr lang="en-US">
                <a:solidFill>
                  <a:srgbClr val="005F61"/>
                </a:solidFill>
              </a:rPr>
              <a:t>Anne Tyler Gueinzius, Managing Attorney </a:t>
            </a:r>
          </a:p>
          <a:p>
            <a:pPr marL="0" indent="0">
              <a:lnSpc>
                <a:spcPct val="100000"/>
              </a:lnSpc>
              <a:spcBef>
                <a:spcPts val="0"/>
              </a:spcBef>
              <a:buNone/>
              <a:tabLst>
                <a:tab pos="5029200" algn="l"/>
              </a:tabLst>
            </a:pPr>
            <a:r>
              <a:rPr lang="en-US" u="sng">
                <a:solidFill>
                  <a:srgbClr val="0000FF"/>
                </a:solidFill>
                <a:hlinkClick r:id="rId3"/>
              </a:rPr>
              <a:t>anneg@clcmn.org</a:t>
            </a:r>
            <a:r>
              <a:rPr lang="en-US" u="sng">
                <a:solidFill>
                  <a:srgbClr val="0000FF"/>
                </a:solidFill>
              </a:rPr>
              <a:t> </a:t>
            </a:r>
            <a:endParaRPr lang="en-US" u="sng">
              <a:solidFill>
                <a:srgbClr val="005F61"/>
              </a:solidFill>
            </a:endParaRPr>
          </a:p>
          <a:p>
            <a:pPr marL="0" indent="0">
              <a:lnSpc>
                <a:spcPct val="100000"/>
              </a:lnSpc>
              <a:spcBef>
                <a:spcPts val="0"/>
              </a:spcBef>
              <a:buNone/>
              <a:tabLst>
                <a:tab pos="5029200" algn="l"/>
              </a:tabLst>
            </a:pPr>
            <a:endParaRPr lang="en-US" u="sng">
              <a:solidFill>
                <a:srgbClr val="005F61"/>
              </a:solidFill>
            </a:endParaRPr>
          </a:p>
          <a:p>
            <a:pPr marL="0" indent="0">
              <a:lnSpc>
                <a:spcPct val="100000"/>
              </a:lnSpc>
              <a:spcBef>
                <a:spcPts val="0"/>
              </a:spcBef>
              <a:buNone/>
              <a:tabLst>
                <a:tab pos="5029200" algn="l"/>
              </a:tabLst>
            </a:pPr>
            <a:r>
              <a:rPr lang="en-US">
                <a:solidFill>
                  <a:srgbClr val="005F61"/>
                </a:solidFill>
              </a:rPr>
              <a:t>Debra Kovats, Staff Attorney </a:t>
            </a:r>
          </a:p>
          <a:p>
            <a:pPr marL="0" indent="0">
              <a:lnSpc>
                <a:spcPct val="100000"/>
              </a:lnSpc>
              <a:spcBef>
                <a:spcPts val="0"/>
              </a:spcBef>
              <a:buNone/>
              <a:tabLst>
                <a:tab pos="5029200" algn="l"/>
              </a:tabLst>
            </a:pPr>
            <a:r>
              <a:rPr lang="en-US">
                <a:solidFill>
                  <a:srgbClr val="0000FF"/>
                </a:solidFill>
                <a:hlinkClick r:id="rId4"/>
              </a:rPr>
              <a:t>dkovats@clcmn.org</a:t>
            </a:r>
            <a:r>
              <a:rPr lang="en-US">
                <a:solidFill>
                  <a:srgbClr val="0000FF"/>
                </a:solidFill>
              </a:rPr>
              <a:t> </a:t>
            </a:r>
            <a:r>
              <a:rPr lang="en-US">
                <a:solidFill>
                  <a:srgbClr val="005F61"/>
                </a:solidFill>
              </a:rPr>
              <a:t> </a:t>
            </a:r>
          </a:p>
        </p:txBody>
      </p:sp>
      <p:sp>
        <p:nvSpPr>
          <p:cNvPr id="4" name="Slide Number Placeholder 3">
            <a:extLst>
              <a:ext uri="{FF2B5EF4-FFF2-40B4-BE49-F238E27FC236}">
                <a16:creationId xmlns:a16="http://schemas.microsoft.com/office/drawing/2014/main" id="{ECAF4DD7-8925-44F8-AB2C-ADA1963D6D12}"/>
              </a:ext>
            </a:extLst>
          </p:cNvPr>
          <p:cNvSpPr>
            <a:spLocks noGrp="1"/>
          </p:cNvSpPr>
          <p:nvPr>
            <p:ph type="sldNum" sz="quarter" idx="12"/>
          </p:nvPr>
        </p:nvSpPr>
        <p:spPr/>
        <p:txBody>
          <a:bodyPr/>
          <a:lstStyle/>
          <a:p>
            <a:fld id="{CC057153-B650-4DEB-B370-79DDCFDCE934}" type="slidenum">
              <a:rPr lang="en-US" smtClean="0"/>
              <a:t>34</a:t>
            </a:fld>
            <a:endParaRPr lang="en-US"/>
          </a:p>
        </p:txBody>
      </p:sp>
    </p:spTree>
    <p:extLst>
      <p:ext uri="{BB962C8B-B14F-4D97-AF65-F5344CB8AC3E}">
        <p14:creationId xmlns:p14="http://schemas.microsoft.com/office/powerpoint/2010/main" val="31412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4661B-FBB3-0294-DC3E-CB9F00BF4EE5}"/>
              </a:ext>
            </a:extLst>
          </p:cNvPr>
          <p:cNvSpPr>
            <a:spLocks noGrp="1"/>
          </p:cNvSpPr>
          <p:nvPr>
            <p:ph type="title"/>
          </p:nvPr>
        </p:nvSpPr>
        <p:spPr>
          <a:xfrm>
            <a:off x="1524000" y="548640"/>
            <a:ext cx="9160475" cy="1132258"/>
          </a:xfrm>
        </p:spPr>
        <p:txBody>
          <a:bodyPr anchor="ctr">
            <a:normAutofit/>
          </a:bodyPr>
          <a:lstStyle/>
          <a:p>
            <a:pPr algn="ctr"/>
            <a:r>
              <a:rPr lang="en-US" b="0"/>
              <a:t>Education and Youth In Foster Care</a:t>
            </a:r>
          </a:p>
        </p:txBody>
      </p:sp>
      <p:sp>
        <p:nvSpPr>
          <p:cNvPr id="3" name="Slide Number Placeholder 2">
            <a:extLst>
              <a:ext uri="{FF2B5EF4-FFF2-40B4-BE49-F238E27FC236}">
                <a16:creationId xmlns:a16="http://schemas.microsoft.com/office/drawing/2014/main" id="{F56B270F-CED9-E93E-7708-2CA16568C55A}"/>
              </a:ext>
            </a:extLst>
          </p:cNvPr>
          <p:cNvSpPr>
            <a:spLocks noGrp="1"/>
          </p:cNvSpPr>
          <p:nvPr>
            <p:ph type="sldNum" sz="quarter" idx="12"/>
          </p:nvPr>
        </p:nvSpPr>
        <p:spPr>
          <a:xfrm>
            <a:off x="11632162" y="6453002"/>
            <a:ext cx="429207" cy="365125"/>
          </a:xfrm>
        </p:spPr>
        <p:txBody>
          <a:bodyPr>
            <a:normAutofit/>
          </a:bodyPr>
          <a:lstStyle/>
          <a:p>
            <a:pPr>
              <a:spcAft>
                <a:spcPts val="600"/>
              </a:spcAft>
            </a:pPr>
            <a:fld id="{CC057153-B650-4DEB-B370-79DDCFDCE934}" type="slidenum">
              <a:rPr lang="en-US" smtClean="0"/>
              <a:pPr>
                <a:spcAft>
                  <a:spcPts val="600"/>
                </a:spcAft>
              </a:pPr>
              <a:t>4</a:t>
            </a:fld>
            <a:endParaRPr lang="en-US"/>
          </a:p>
        </p:txBody>
      </p:sp>
      <p:graphicFrame>
        <p:nvGraphicFramePr>
          <p:cNvPr id="7" name="Content Placeholder 3">
            <a:extLst>
              <a:ext uri="{FF2B5EF4-FFF2-40B4-BE49-F238E27FC236}">
                <a16:creationId xmlns:a16="http://schemas.microsoft.com/office/drawing/2014/main" id="{6318FDD5-DFD8-0714-0A4D-EEC3380996A9}"/>
              </a:ext>
            </a:extLst>
          </p:cNvPr>
          <p:cNvGraphicFramePr>
            <a:graphicFrameLocks noGrp="1"/>
          </p:cNvGraphicFramePr>
          <p:nvPr>
            <p:ph idx="1"/>
            <p:extLst>
              <p:ext uri="{D42A27DB-BD31-4B8C-83A1-F6EECF244321}">
                <p14:modId xmlns:p14="http://schemas.microsoft.com/office/powerpoint/2010/main" val="3935623070"/>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28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8D6175-408B-D108-CAC9-A29D0DE914AE}"/>
              </a:ext>
            </a:extLst>
          </p:cNvPr>
          <p:cNvSpPr>
            <a:spLocks noGrp="1"/>
          </p:cNvSpPr>
          <p:nvPr>
            <p:ph type="title"/>
          </p:nvPr>
        </p:nvSpPr>
        <p:spPr/>
        <p:txBody>
          <a:bodyPr/>
          <a:lstStyle/>
          <a:p>
            <a:r>
              <a:rPr lang="en-US" b="0">
                <a:solidFill>
                  <a:srgbClr val="3E817C"/>
                </a:solidFill>
              </a:rPr>
              <a:t>What is Foster Care?</a:t>
            </a:r>
          </a:p>
        </p:txBody>
      </p:sp>
      <p:sp>
        <p:nvSpPr>
          <p:cNvPr id="9" name="Content Placeholder 8">
            <a:extLst>
              <a:ext uri="{FF2B5EF4-FFF2-40B4-BE49-F238E27FC236}">
                <a16:creationId xmlns:a16="http://schemas.microsoft.com/office/drawing/2014/main" id="{735B8EAD-8201-F1FE-53D0-09F6284644FB}"/>
              </a:ext>
            </a:extLst>
          </p:cNvPr>
          <p:cNvSpPr>
            <a:spLocks noGrp="1"/>
          </p:cNvSpPr>
          <p:nvPr>
            <p:ph idx="1"/>
          </p:nvPr>
        </p:nvSpPr>
        <p:spPr/>
        <p:txBody>
          <a:bodyPr>
            <a:normAutofit fontScale="85000" lnSpcReduction="20000"/>
          </a:bodyPr>
          <a:lstStyle/>
          <a:p>
            <a:pPr marL="0" indent="0">
              <a:buNone/>
            </a:pPr>
            <a:r>
              <a:rPr lang="en-US" sz="1800"/>
              <a:t>Minn. Stat. § 260C.007, Subd. 18 (2025). Definition of Foster Care </a:t>
            </a:r>
          </a:p>
          <a:p>
            <a:pPr marL="0" indent="0">
              <a:buNone/>
            </a:pPr>
            <a:r>
              <a:rPr lang="en-US" sz="1800"/>
              <a:t>        (a) "Foster care" means 24-hour substitute care for children placed away from their parents or guardian and for whom a responsible social services agency has placement and care responsibility and:</a:t>
            </a:r>
          </a:p>
          <a:p>
            <a:pPr marL="800100" lvl="1" indent="-342900" algn="just">
              <a:buAutoNum type="arabicParenBoth"/>
            </a:pPr>
            <a:r>
              <a:rPr lang="en-US" sz="1400"/>
              <a:t>who is placed away from the child’s parent or guardian in foster family homes, foster homes of relatives, group homes, emergency shelters, residential facilities not excluded in this subdivision, child care institutions, and </a:t>
            </a:r>
            <a:r>
              <a:rPr lang="en-US" sz="1400" err="1"/>
              <a:t>preadoptive</a:t>
            </a:r>
            <a:r>
              <a:rPr lang="en-US" sz="1400"/>
              <a:t> homes;</a:t>
            </a:r>
          </a:p>
          <a:p>
            <a:pPr marL="800100" lvl="1" indent="-342900" algn="just">
              <a:buAutoNum type="arabicParenBoth"/>
            </a:pPr>
            <a:r>
              <a:rPr lang="en-US" sz="1400"/>
              <a:t>who is collocated with the child’s parent or guardian in a licensed residential family-based substance use disorder treatment program as defined in subdivision 22a; or</a:t>
            </a:r>
          </a:p>
          <a:p>
            <a:pPr marL="800100" lvl="1" indent="-342900" algn="just">
              <a:buAutoNum type="arabicParenBoth"/>
            </a:pPr>
            <a:r>
              <a:rPr lang="en-US" sz="1400"/>
              <a:t>who is returned to the care of the child's parent or guardian from whom the child was removed under a trial home visit pursuant to section </a:t>
            </a:r>
            <a:r>
              <a:rPr lang="en-US" sz="1400" u="sng">
                <a:hlinkClick r:id="rId2">
                  <a:extLst>
                    <a:ext uri="{A12FA001-AC4F-418D-AE19-62706E023703}">
                      <ahyp:hlinkClr xmlns:ahyp="http://schemas.microsoft.com/office/drawing/2018/hyperlinkcolor" val="tx"/>
                    </a:ext>
                  </a:extLst>
                </a:hlinkClick>
              </a:rPr>
              <a:t>260C.201, subdivision 1</a:t>
            </a:r>
            <a:r>
              <a:rPr lang="en-US" sz="1400"/>
              <a:t>, paragraph (a), clause (3).</a:t>
            </a:r>
          </a:p>
          <a:p>
            <a:pPr lvl="1" indent="0" algn="just">
              <a:buNone/>
            </a:pPr>
            <a:r>
              <a:rPr lang="en-US"/>
              <a:t>(b) A child is in foster care under this definition regardless of whether the facility is licensed and payments are made for the cost of care. Nothing in this definition creates any authority to place a child in a home or facility that is required to be licensed which is not licensed. "</a:t>
            </a:r>
            <a:r>
              <a:rPr lang="en-US" b="1"/>
              <a:t>Foster care" does not include placement in any of the following facilities: hospitals, inpatient chemical dependency treatment facilities where the child is the recipient of the treatment, facilities that are primarily for delinquent children, any corrections facility or program within a particular correction's facility not meeting requirements for title IV-E facilities as determined by the commissioner, facilities to which a child is committed under the provision of chapter 253B, forestry camps, or jails.</a:t>
            </a:r>
            <a:r>
              <a:rPr lang="en-US"/>
              <a:t> </a:t>
            </a:r>
            <a:r>
              <a:rPr lang="en-US" i="1" u="sng"/>
              <a:t>Foster care is intended to provide for a child's safety or to access treatment. Foster care must not be used as a punishment or consequence for a child's behavior. </a:t>
            </a:r>
            <a:r>
              <a:rPr lang="en-US"/>
              <a:t>(Emphasis added)</a:t>
            </a:r>
            <a:r>
              <a:rPr lang="en-US" i="1"/>
              <a:t>. </a:t>
            </a:r>
          </a:p>
          <a:p>
            <a:endParaRPr lang="en-US"/>
          </a:p>
        </p:txBody>
      </p:sp>
      <p:sp>
        <p:nvSpPr>
          <p:cNvPr id="3" name="Slide Number Placeholder 2">
            <a:extLst>
              <a:ext uri="{FF2B5EF4-FFF2-40B4-BE49-F238E27FC236}">
                <a16:creationId xmlns:a16="http://schemas.microsoft.com/office/drawing/2014/main" id="{8B14194E-3A32-7B96-A971-A234FE0BDDB9}"/>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2" name="Title 1">
            <a:extLst>
              <a:ext uri="{FF2B5EF4-FFF2-40B4-BE49-F238E27FC236}">
                <a16:creationId xmlns:a16="http://schemas.microsoft.com/office/drawing/2014/main" id="{08AB5E2C-3812-0392-5753-EF6B4515E03A}"/>
              </a:ext>
            </a:extLst>
          </p:cNvPr>
          <p:cNvSpPr txBox="1">
            <a:spLocks/>
          </p:cNvSpPr>
          <p:nvPr/>
        </p:nvSpPr>
        <p:spPr>
          <a:xfrm>
            <a:off x="612648" y="402460"/>
            <a:ext cx="10653578" cy="1132258"/>
          </a:xfrm>
          <a:prstGeom prst="rect">
            <a:avLst/>
          </a:prstGeom>
          <a:gradFill flip="none" rotWithShape="1">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tileRect r="-100000" b="-100000"/>
          </a:gra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ltLang="en-US" b="0">
                <a:solidFill>
                  <a:srgbClr val="3E817C"/>
                </a:solidFill>
              </a:rPr>
              <a:t>What is Foster Care?</a:t>
            </a:r>
            <a:endParaRPr lang="en-US" b="0">
              <a:solidFill>
                <a:srgbClr val="3E817C"/>
              </a:solidFill>
            </a:endParaRPr>
          </a:p>
        </p:txBody>
      </p:sp>
    </p:spTree>
    <p:extLst>
      <p:ext uri="{BB962C8B-B14F-4D97-AF65-F5344CB8AC3E}">
        <p14:creationId xmlns:p14="http://schemas.microsoft.com/office/powerpoint/2010/main" val="135158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4D6A6C01-8484-ACC3-2ABD-84C1595C431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18AC7F8-78B7-457A-AA9B-9AAAAC539073}"/>
              </a:ext>
            </a:extLst>
          </p:cNvPr>
          <p:cNvSpPr>
            <a:spLocks noGrp="1"/>
          </p:cNvSpPr>
          <p:nvPr>
            <p:ph type="title"/>
          </p:nvPr>
        </p:nvSpPr>
        <p:spPr/>
        <p:txBody>
          <a:bodyPr/>
          <a:lstStyle/>
          <a:p>
            <a:r>
              <a:rPr lang="en-US" b="0">
                <a:solidFill>
                  <a:srgbClr val="3E817C"/>
                </a:solidFill>
              </a:rPr>
              <a:t>What’s is a Qualified Residential Treatment Program (QRTP)? </a:t>
            </a:r>
          </a:p>
        </p:txBody>
      </p:sp>
      <p:sp>
        <p:nvSpPr>
          <p:cNvPr id="9" name="Content Placeholder 8">
            <a:extLst>
              <a:ext uri="{FF2B5EF4-FFF2-40B4-BE49-F238E27FC236}">
                <a16:creationId xmlns:a16="http://schemas.microsoft.com/office/drawing/2014/main" id="{FB5EC069-5656-81DA-0600-065EB0B19479}"/>
              </a:ext>
            </a:extLst>
          </p:cNvPr>
          <p:cNvSpPr>
            <a:spLocks noGrp="1"/>
          </p:cNvSpPr>
          <p:nvPr>
            <p:ph idx="1"/>
          </p:nvPr>
        </p:nvSpPr>
        <p:spPr>
          <a:xfrm>
            <a:off x="612647" y="1600200"/>
            <a:ext cx="10653579" cy="4709160"/>
          </a:xfrm>
        </p:spPr>
        <p:txBody>
          <a:bodyPr>
            <a:normAutofit fontScale="25000" lnSpcReduction="20000"/>
          </a:bodyPr>
          <a:lstStyle/>
          <a:p>
            <a:pPr marL="0" indent="0">
              <a:buNone/>
            </a:pPr>
            <a:r>
              <a:rPr lang="en-US" sz="4800" b="1"/>
              <a:t>Minn. Stat. § 260C.007, Subd. 26d. (2025). Qualified Residential Treatment Program </a:t>
            </a:r>
            <a:br>
              <a:rPr lang="en-US" sz="2400"/>
            </a:br>
            <a:r>
              <a:rPr lang="en-US" sz="4200"/>
              <a:t>"Qualified residential treatment program" means a children's residential treatment program licensed under chapter 245A or licensed or approved by a tribe that is approved to receive foster care maintenance payments under section </a:t>
            </a:r>
            <a:r>
              <a:rPr lang="en-US" sz="4200" u="sng">
                <a:hlinkClick r:id="rId3">
                  <a:extLst>
                    <a:ext uri="{A12FA001-AC4F-418D-AE19-62706E023703}">
                      <ahyp:hlinkClr xmlns:ahyp="http://schemas.microsoft.com/office/drawing/2018/hyperlinkcolor" val="tx"/>
                    </a:ext>
                  </a:extLst>
                </a:hlinkClick>
              </a:rPr>
              <a:t>142A.418</a:t>
            </a:r>
            <a:r>
              <a:rPr lang="en-US" sz="4200"/>
              <a:t> that:</a:t>
            </a:r>
          </a:p>
          <a:p>
            <a:pPr marL="0" indent="0">
              <a:buNone/>
            </a:pPr>
            <a:r>
              <a:rPr lang="en-US" sz="4200"/>
              <a:t>(1) has a trauma-informed treatment model designed to address the needs of children with serious emotional or behavioral disorders or disturbances;</a:t>
            </a:r>
          </a:p>
          <a:p>
            <a:pPr marL="0" indent="0">
              <a:buNone/>
            </a:pPr>
            <a:r>
              <a:rPr lang="en-US" sz="4200"/>
              <a:t>(2) has registered or licensed nursing staff and other licensed clinical staff who:</a:t>
            </a:r>
          </a:p>
          <a:p>
            <a:pPr marL="0" indent="0">
              <a:buNone/>
            </a:pPr>
            <a:r>
              <a:rPr lang="en-US" sz="4200"/>
              <a:t>	(</a:t>
            </a:r>
            <a:r>
              <a:rPr lang="en-US" sz="4200" err="1"/>
              <a:t>i</a:t>
            </a:r>
            <a:r>
              <a:rPr lang="en-US" sz="4200"/>
              <a:t>) provide care within the scope of their practice; and</a:t>
            </a:r>
          </a:p>
          <a:p>
            <a:pPr marL="0" indent="0">
              <a:buNone/>
            </a:pPr>
            <a:r>
              <a:rPr lang="en-US" sz="4200"/>
              <a:t>	(ii) are available 24 hours per day and seven days per week;</a:t>
            </a:r>
          </a:p>
          <a:p>
            <a:pPr marL="0" indent="0">
              <a:buNone/>
            </a:pPr>
            <a:r>
              <a:rPr lang="en-US" sz="4200"/>
              <a:t>(3) is accredited by any of the following independent, nonprofit organizations: the Commission on Accreditation of Rehabilitation Facilities (CARF), the Joint Commission on Accreditation of Healthcare Organizations (JCAHO), and the Council on Accreditation (COA), or any other nonprofit accrediting organization approved by the United States Department of Health and Human Services;</a:t>
            </a:r>
          </a:p>
          <a:p>
            <a:pPr marL="0" indent="0">
              <a:buNone/>
            </a:pPr>
            <a:r>
              <a:rPr lang="en-US" sz="4200"/>
              <a:t>(4) if it is in the child's best interests, facilitates participation of the child's family members in the child's treatment programming consistent with the child's out-of-home placement plan under sections </a:t>
            </a:r>
            <a:r>
              <a:rPr lang="en-US" sz="4200" u="sng">
                <a:hlinkClick r:id="rId4">
                  <a:extLst>
                    <a:ext uri="{A12FA001-AC4F-418D-AE19-62706E023703}">
                      <ahyp:hlinkClr xmlns:ahyp="http://schemas.microsoft.com/office/drawing/2018/hyperlinkcolor" val="tx"/>
                    </a:ext>
                  </a:extLst>
                </a:hlinkClick>
              </a:rPr>
              <a:t>260C.212, subdivision 1</a:t>
            </a:r>
            <a:r>
              <a:rPr lang="en-US" sz="4200"/>
              <a:t>, and </a:t>
            </a:r>
            <a:r>
              <a:rPr lang="en-US" sz="4200" u="sng">
                <a:hlinkClick r:id="rId5">
                  <a:extLst>
                    <a:ext uri="{A12FA001-AC4F-418D-AE19-62706E023703}">
                      <ahyp:hlinkClr xmlns:ahyp="http://schemas.microsoft.com/office/drawing/2018/hyperlinkcolor" val="tx"/>
                    </a:ext>
                  </a:extLst>
                </a:hlinkClick>
              </a:rPr>
              <a:t>260C.708</a:t>
            </a:r>
            <a:r>
              <a:rPr lang="en-US" sz="4200"/>
              <a:t>;</a:t>
            </a:r>
          </a:p>
          <a:p>
            <a:pPr marL="0" indent="0">
              <a:buNone/>
            </a:pPr>
            <a:r>
              <a:rPr lang="en-US" sz="4200"/>
              <a:t>(5) facilitates outreach to family members of the child, including siblings;</a:t>
            </a:r>
          </a:p>
          <a:p>
            <a:pPr marL="0" indent="0">
              <a:buNone/>
            </a:pPr>
            <a:r>
              <a:rPr lang="en-US" sz="4200"/>
              <a:t>(6) documents how the facility facilitates outreach to the child's parents and relatives, as well as documents the child's parents' and other relatives' contact information;</a:t>
            </a:r>
          </a:p>
          <a:p>
            <a:pPr marL="0" indent="0">
              <a:buNone/>
            </a:pPr>
            <a:r>
              <a:rPr lang="en-US" sz="4200"/>
              <a:t>(7) documents how the facility includes family members in the child's treatment process, including after the child's discharge, and how the facility maintains the child's sibling connections; and</a:t>
            </a:r>
          </a:p>
          <a:p>
            <a:pPr marL="0" indent="0">
              <a:buNone/>
            </a:pPr>
            <a:r>
              <a:rPr lang="en-US" sz="4200"/>
              <a:t>(8) provides the child and child's family with discharge planning and family-based aftercare support for at least six months after the child's discharge. Aftercare support may include clinical care consultation under section </a:t>
            </a:r>
            <a:r>
              <a:rPr lang="en-US" sz="4200" u="sng">
                <a:hlinkClick r:id="rId6">
                  <a:extLst>
                    <a:ext uri="{A12FA001-AC4F-418D-AE19-62706E023703}">
                      <ahyp:hlinkClr xmlns:ahyp="http://schemas.microsoft.com/office/drawing/2018/hyperlinkcolor" val="tx"/>
                    </a:ext>
                  </a:extLst>
                </a:hlinkClick>
              </a:rPr>
              <a:t>256B.0671, subdivision 7</a:t>
            </a:r>
            <a:r>
              <a:rPr lang="en-US" sz="4200"/>
              <a:t>, and mental health certified family peer specialist services under section </a:t>
            </a:r>
            <a:r>
              <a:rPr lang="en-US" sz="4200" u="sng">
                <a:hlinkClick r:id="rId7">
                  <a:extLst>
                    <a:ext uri="{A12FA001-AC4F-418D-AE19-62706E023703}">
                      <ahyp:hlinkClr xmlns:ahyp="http://schemas.microsoft.com/office/drawing/2018/hyperlinkcolor" val="tx"/>
                    </a:ext>
                  </a:extLst>
                </a:hlinkClick>
              </a:rPr>
              <a:t>256B.0616</a:t>
            </a:r>
            <a:r>
              <a:rPr lang="en-US" sz="4200" u="sng"/>
              <a:t>.</a:t>
            </a:r>
            <a:endParaRPr lang="en-US" sz="4200"/>
          </a:p>
        </p:txBody>
      </p:sp>
      <p:sp>
        <p:nvSpPr>
          <p:cNvPr id="3" name="Slide Number Placeholder 2">
            <a:extLst>
              <a:ext uri="{FF2B5EF4-FFF2-40B4-BE49-F238E27FC236}">
                <a16:creationId xmlns:a16="http://schemas.microsoft.com/office/drawing/2014/main" id="{303BA695-CE41-C14D-E8EF-75A827C4B3DA}"/>
              </a:ext>
            </a:extLst>
          </p:cNvPr>
          <p:cNvSpPr>
            <a:spLocks noGrp="1"/>
          </p:cNvSpPr>
          <p:nvPr>
            <p:ph type="sldNum" sz="quarter" idx="12"/>
          </p:nvPr>
        </p:nvSpPr>
        <p:spPr/>
        <p:txBody>
          <a:bodyPr/>
          <a:lstStyle/>
          <a:p>
            <a:fld id="{CC057153-B650-4DEB-B370-79DDCFDCE934}" type="slidenum">
              <a:rPr lang="en-US" smtClean="0"/>
              <a:t>6</a:t>
            </a:fld>
            <a:endParaRPr lang="en-US"/>
          </a:p>
        </p:txBody>
      </p:sp>
    </p:spTree>
    <p:extLst>
      <p:ext uri="{BB962C8B-B14F-4D97-AF65-F5344CB8AC3E}">
        <p14:creationId xmlns:p14="http://schemas.microsoft.com/office/powerpoint/2010/main" val="151924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EE13E1-DB50-0829-AEE8-08945F275D5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B5DD8E8-5BCC-BC44-30E7-5EF44A56D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5B949-E88D-653A-07DF-B8189A57D6F8}"/>
              </a:ext>
            </a:extLst>
          </p:cNvPr>
          <p:cNvSpPr>
            <a:spLocks noGrp="1"/>
          </p:cNvSpPr>
          <p:nvPr>
            <p:ph type="title"/>
          </p:nvPr>
        </p:nvSpPr>
        <p:spPr>
          <a:xfrm>
            <a:off x="1183467" y="1463040"/>
            <a:ext cx="5260465" cy="722376"/>
          </a:xfrm>
        </p:spPr>
        <p:txBody>
          <a:bodyPr anchor="b">
            <a:normAutofit/>
          </a:bodyPr>
          <a:lstStyle/>
          <a:p>
            <a:r>
              <a:rPr lang="en-US" b="0">
                <a:solidFill>
                  <a:srgbClr val="3E817C"/>
                </a:solidFill>
              </a:rPr>
              <a:t>Kinds of Placements</a:t>
            </a:r>
          </a:p>
        </p:txBody>
      </p:sp>
      <p:sp>
        <p:nvSpPr>
          <p:cNvPr id="4" name="Content Placeholder 3">
            <a:extLst>
              <a:ext uri="{FF2B5EF4-FFF2-40B4-BE49-F238E27FC236}">
                <a16:creationId xmlns:a16="http://schemas.microsoft.com/office/drawing/2014/main" id="{E4F32315-5BFE-5B76-64BA-DFC157D5FB79}"/>
              </a:ext>
            </a:extLst>
          </p:cNvPr>
          <p:cNvSpPr>
            <a:spLocks noGrp="1"/>
          </p:cNvSpPr>
          <p:nvPr>
            <p:ph idx="1"/>
          </p:nvPr>
        </p:nvSpPr>
        <p:spPr>
          <a:xfrm>
            <a:off x="1183467" y="2505456"/>
            <a:ext cx="5260465" cy="3218688"/>
          </a:xfrm>
        </p:spPr>
        <p:txBody>
          <a:bodyPr>
            <a:normAutofit/>
          </a:bodyPr>
          <a:lstStyle/>
          <a:p>
            <a:pPr>
              <a:lnSpc>
                <a:spcPct val="110000"/>
              </a:lnSpc>
            </a:pPr>
            <a:r>
              <a:rPr lang="en-US" sz="1800"/>
              <a:t>Shelter </a:t>
            </a:r>
          </a:p>
          <a:p>
            <a:pPr>
              <a:lnSpc>
                <a:spcPct val="110000"/>
              </a:lnSpc>
            </a:pPr>
            <a:r>
              <a:rPr lang="en-US" sz="1800"/>
              <a:t>Family foster home (relative/nonrelative)</a:t>
            </a:r>
          </a:p>
          <a:p>
            <a:pPr lvl="1">
              <a:lnSpc>
                <a:spcPct val="110000"/>
              </a:lnSpc>
            </a:pPr>
            <a:r>
              <a:rPr lang="en-US"/>
              <a:t>County licensed home</a:t>
            </a:r>
          </a:p>
          <a:p>
            <a:pPr lvl="1">
              <a:lnSpc>
                <a:spcPct val="110000"/>
              </a:lnSpc>
            </a:pPr>
            <a:r>
              <a:rPr lang="en-US"/>
              <a:t>Therapeutic licensed home </a:t>
            </a:r>
          </a:p>
          <a:p>
            <a:pPr>
              <a:lnSpc>
                <a:spcPct val="110000"/>
              </a:lnSpc>
            </a:pPr>
            <a:r>
              <a:rPr lang="en-US" sz="1800"/>
              <a:t>Foster home (corporate/shift staff) </a:t>
            </a:r>
          </a:p>
          <a:p>
            <a:pPr>
              <a:lnSpc>
                <a:spcPct val="110000"/>
              </a:lnSpc>
            </a:pPr>
            <a:r>
              <a:rPr lang="en-US" sz="1800"/>
              <a:t>Group home </a:t>
            </a:r>
          </a:p>
          <a:p>
            <a:pPr>
              <a:lnSpc>
                <a:spcPct val="110000"/>
              </a:lnSpc>
            </a:pPr>
            <a:r>
              <a:rPr lang="en-US" sz="1800"/>
              <a:t>Qualified Residential Treatment Program (QRTP) </a:t>
            </a:r>
          </a:p>
          <a:p>
            <a:pPr>
              <a:lnSpc>
                <a:spcPct val="110000"/>
              </a:lnSpc>
            </a:pPr>
            <a:endParaRPr lang="en-US" sz="1800"/>
          </a:p>
        </p:txBody>
      </p:sp>
      <p:pic>
        <p:nvPicPr>
          <p:cNvPr id="6" name="Picture 5" descr="Girl and dog in bed">
            <a:extLst>
              <a:ext uri="{FF2B5EF4-FFF2-40B4-BE49-F238E27FC236}">
                <a16:creationId xmlns:a16="http://schemas.microsoft.com/office/drawing/2014/main" id="{66AD3D17-D463-71E0-CBF6-39C91ECA3951}"/>
              </a:ext>
            </a:extLst>
          </p:cNvPr>
          <p:cNvPicPr>
            <a:picLocks noChangeAspect="1"/>
          </p:cNvPicPr>
          <p:nvPr/>
        </p:nvPicPr>
        <p:blipFill>
          <a:blip r:embed="rId2">
            <a:extLst>
              <a:ext uri="{28A0092B-C50C-407E-A947-70E740481C1C}">
                <a14:useLocalDpi xmlns:a14="http://schemas.microsoft.com/office/drawing/2010/main" val="0"/>
              </a:ext>
            </a:extLst>
          </a:blip>
          <a:srcRect t="403" r="-5" b="6016"/>
          <a:stretch>
            <a:fillRect/>
          </a:stretch>
        </p:blipFill>
        <p:spPr>
          <a:xfrm>
            <a:off x="7346403" y="1069848"/>
            <a:ext cx="3684569" cy="2301471"/>
          </a:xfrm>
          <a:prstGeom prst="rect">
            <a:avLst/>
          </a:prstGeom>
        </p:spPr>
      </p:pic>
      <p:pic>
        <p:nvPicPr>
          <p:cNvPr id="8" name="Picture 7" descr="Children playing with blocks">
            <a:extLst>
              <a:ext uri="{FF2B5EF4-FFF2-40B4-BE49-F238E27FC236}">
                <a16:creationId xmlns:a16="http://schemas.microsoft.com/office/drawing/2014/main" id="{D92437FC-BBD4-4366-8F7C-ED345F02A4BC}"/>
              </a:ext>
            </a:extLst>
          </p:cNvPr>
          <p:cNvPicPr>
            <a:picLocks noChangeAspect="1"/>
          </p:cNvPicPr>
          <p:nvPr/>
        </p:nvPicPr>
        <p:blipFill>
          <a:blip r:embed="rId3">
            <a:extLst>
              <a:ext uri="{28A0092B-C50C-407E-A947-70E740481C1C}">
                <a14:useLocalDpi xmlns:a14="http://schemas.microsoft.com/office/drawing/2010/main" val="0"/>
              </a:ext>
            </a:extLst>
          </a:blip>
          <a:srcRect t="4933" r="-5" b="-5"/>
          <a:stretch>
            <a:fillRect/>
          </a:stretch>
        </p:blipFill>
        <p:spPr>
          <a:xfrm>
            <a:off x="7346404" y="3422290"/>
            <a:ext cx="3684569" cy="2303093"/>
          </a:xfrm>
          <a:prstGeom prst="rect">
            <a:avLst/>
          </a:prstGeom>
        </p:spPr>
      </p:pic>
      <p:sp>
        <p:nvSpPr>
          <p:cNvPr id="3" name="Slide Number Placeholder 2">
            <a:extLst>
              <a:ext uri="{FF2B5EF4-FFF2-40B4-BE49-F238E27FC236}">
                <a16:creationId xmlns:a16="http://schemas.microsoft.com/office/drawing/2014/main" id="{B8BD8A88-51FC-40BA-87FA-E6B3C628BB7E}"/>
              </a:ext>
            </a:extLst>
          </p:cNvPr>
          <p:cNvSpPr>
            <a:spLocks noGrp="1"/>
          </p:cNvSpPr>
          <p:nvPr>
            <p:ph type="sldNum" sz="quarter" idx="12"/>
          </p:nvPr>
        </p:nvSpPr>
        <p:spPr>
          <a:xfrm>
            <a:off x="11632162" y="6453002"/>
            <a:ext cx="429207" cy="365125"/>
          </a:xfrm>
        </p:spPr>
        <p:txBody>
          <a:bodyPr>
            <a:normAutofit/>
          </a:bodyPr>
          <a:lstStyle/>
          <a:p>
            <a:pPr>
              <a:spcAft>
                <a:spcPts val="600"/>
              </a:spcAft>
            </a:pPr>
            <a:fld id="{CC057153-B650-4DEB-B370-79DDCFDCE934}" type="slidenum">
              <a:rPr lang="en-US" smtClean="0"/>
              <a:pPr>
                <a:spcAft>
                  <a:spcPts val="600"/>
                </a:spcAft>
              </a:pPr>
              <a:t>7</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B2125841-9764-963A-781E-C193C45C007F}"/>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354108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4A87-57D0-F7B2-0709-173DCCAA6FD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5BEC058-A240-9B9E-7546-E837D12B143C}"/>
              </a:ext>
            </a:extLst>
          </p:cNvPr>
          <p:cNvSpPr>
            <a:spLocks noGrp="1"/>
          </p:cNvSpPr>
          <p:nvPr>
            <p:ph type="title"/>
          </p:nvPr>
        </p:nvSpPr>
        <p:spPr>
          <a:gradFill>
            <a:gsLst>
              <a:gs pos="0">
                <a:srgbClr val="3E817C">
                  <a:tint val="66000"/>
                  <a:satMod val="160000"/>
                </a:srgbClr>
              </a:gs>
              <a:gs pos="50000">
                <a:srgbClr val="3E817C">
                  <a:tint val="44500"/>
                  <a:satMod val="160000"/>
                </a:srgbClr>
              </a:gs>
              <a:gs pos="100000">
                <a:srgbClr val="3E817C">
                  <a:tint val="23500"/>
                  <a:satMod val="160000"/>
                </a:srgbClr>
              </a:gs>
            </a:gsLst>
            <a:path path="circle">
              <a:fillToRect l="100000" t="100000"/>
            </a:path>
          </a:gradFill>
        </p:spPr>
        <p:txBody>
          <a:bodyPr/>
          <a:lstStyle/>
          <a:p>
            <a:r>
              <a:rPr lang="en-US" b="0">
                <a:solidFill>
                  <a:srgbClr val="3E817C"/>
                </a:solidFill>
              </a:rPr>
              <a:t>General Themes Regarding Out-of-Home Placements for Youth</a:t>
            </a:r>
          </a:p>
        </p:txBody>
      </p:sp>
      <p:sp>
        <p:nvSpPr>
          <p:cNvPr id="9" name="Content Placeholder 8">
            <a:extLst>
              <a:ext uri="{FF2B5EF4-FFF2-40B4-BE49-F238E27FC236}">
                <a16:creationId xmlns:a16="http://schemas.microsoft.com/office/drawing/2014/main" id="{171CBAA1-85EB-D79E-3395-A477F149703C}"/>
              </a:ext>
            </a:extLst>
          </p:cNvPr>
          <p:cNvSpPr>
            <a:spLocks noGrp="1"/>
          </p:cNvSpPr>
          <p:nvPr>
            <p:ph idx="1"/>
          </p:nvPr>
        </p:nvSpPr>
        <p:spPr>
          <a:xfrm>
            <a:off x="612647" y="1715532"/>
            <a:ext cx="10653579" cy="3341100"/>
          </a:xfrm>
        </p:spPr>
        <p:txBody>
          <a:bodyPr>
            <a:normAutofit fontScale="85000" lnSpcReduction="20000"/>
          </a:bodyPr>
          <a:lstStyle/>
          <a:p>
            <a:r>
              <a:rPr lang="en-US"/>
              <a:t>Placements should not be used as a punishment </a:t>
            </a:r>
          </a:p>
          <a:p>
            <a:r>
              <a:rPr lang="en-US"/>
              <a:t>Children should be placed in “family-like settings”</a:t>
            </a:r>
          </a:p>
          <a:p>
            <a:r>
              <a:rPr lang="en-US"/>
              <a:t>Relative placement is preferred over nonrelative placement </a:t>
            </a:r>
          </a:p>
          <a:p>
            <a:r>
              <a:rPr lang="en-US"/>
              <a:t>Siblings should be placed together</a:t>
            </a:r>
          </a:p>
          <a:p>
            <a:r>
              <a:rPr lang="en-US"/>
              <a:t>Children should not move multiple times</a:t>
            </a:r>
          </a:p>
          <a:p>
            <a:r>
              <a:rPr lang="en-US"/>
              <a:t>Placements should be near the child’s school, parents and family members</a:t>
            </a:r>
          </a:p>
          <a:p>
            <a:r>
              <a:rPr lang="en-US"/>
              <a:t>It is not uncommon for our youth to move to a new placement.  The responsible social service agency is required to file notice of the change in placement with the court and served upon all parties as soon as possible, but </a:t>
            </a:r>
            <a:r>
              <a:rPr lang="en-US" b="1" i="1"/>
              <a:t>no later than five days </a:t>
            </a:r>
            <a:r>
              <a:rPr lang="en-US"/>
              <a:t>after the change in placement.  Rule 27.02 Minn. R. Juv. P. Pro.</a:t>
            </a:r>
          </a:p>
        </p:txBody>
      </p:sp>
      <p:sp>
        <p:nvSpPr>
          <p:cNvPr id="3" name="Slide Number Placeholder 2">
            <a:extLst>
              <a:ext uri="{FF2B5EF4-FFF2-40B4-BE49-F238E27FC236}">
                <a16:creationId xmlns:a16="http://schemas.microsoft.com/office/drawing/2014/main" id="{EDDE3EB4-8F80-D388-D1AC-1BFB92D632A1}"/>
              </a:ext>
            </a:extLst>
          </p:cNvPr>
          <p:cNvSpPr>
            <a:spLocks noGrp="1"/>
          </p:cNvSpPr>
          <p:nvPr>
            <p:ph type="sldNum" sz="quarter" idx="12"/>
          </p:nvPr>
        </p:nvSpPr>
        <p:spPr/>
        <p:txBody>
          <a:bodyPr/>
          <a:lstStyle/>
          <a:p>
            <a:fld id="{CC057153-B650-4DEB-B370-79DDCFDCE934}" type="slidenum">
              <a:rPr lang="en-US" smtClean="0"/>
              <a:t>8</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EF9AABA-294C-5EA0-8D4E-D7B250909A3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75774" y="6207129"/>
            <a:ext cx="2931883" cy="491746"/>
          </a:xfrm>
          <a:prstGeom prst="rect">
            <a:avLst/>
          </a:prstGeom>
        </p:spPr>
      </p:pic>
    </p:spTree>
    <p:extLst>
      <p:ext uri="{BB962C8B-B14F-4D97-AF65-F5344CB8AC3E}">
        <p14:creationId xmlns:p14="http://schemas.microsoft.com/office/powerpoint/2010/main" val="244633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a:extLst>
            <a:ext uri="{FF2B5EF4-FFF2-40B4-BE49-F238E27FC236}">
              <a16:creationId xmlns:a16="http://schemas.microsoft.com/office/drawing/2014/main" id="{08B485F7-BF33-7B08-F2AE-F108EC55C64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72D1138-CB29-23CD-072D-D09520748430}"/>
              </a:ext>
            </a:extLst>
          </p:cNvPr>
          <p:cNvSpPr>
            <a:spLocks noGrp="1"/>
          </p:cNvSpPr>
          <p:nvPr>
            <p:ph type="title"/>
          </p:nvPr>
        </p:nvSpPr>
        <p:spPr/>
        <p:txBody>
          <a:bodyPr/>
          <a:lstStyle/>
          <a:p>
            <a:r>
              <a:rPr lang="en-US" b="0">
                <a:solidFill>
                  <a:srgbClr val="3E817C"/>
                </a:solidFill>
              </a:rPr>
              <a:t>Court’s Authority Regarding Placements </a:t>
            </a:r>
          </a:p>
        </p:txBody>
      </p:sp>
      <p:sp>
        <p:nvSpPr>
          <p:cNvPr id="9" name="Content Placeholder 8">
            <a:extLst>
              <a:ext uri="{FF2B5EF4-FFF2-40B4-BE49-F238E27FC236}">
                <a16:creationId xmlns:a16="http://schemas.microsoft.com/office/drawing/2014/main" id="{009E31B3-634D-9019-B258-8C384FEA0B6F}"/>
              </a:ext>
            </a:extLst>
          </p:cNvPr>
          <p:cNvSpPr>
            <a:spLocks noGrp="1"/>
          </p:cNvSpPr>
          <p:nvPr>
            <p:ph idx="1"/>
          </p:nvPr>
        </p:nvSpPr>
        <p:spPr>
          <a:xfrm>
            <a:off x="612647" y="1078992"/>
            <a:ext cx="10653579" cy="5230368"/>
          </a:xfrm>
        </p:spPr>
        <p:txBody>
          <a:bodyPr>
            <a:noAutofit/>
          </a:bodyPr>
          <a:lstStyle/>
          <a:p>
            <a:pPr marL="0" indent="0">
              <a:buNone/>
            </a:pPr>
            <a:r>
              <a:rPr lang="en-US" sz="2200"/>
              <a:t>The juvenile court maintains authority to ensure that the child placing agency is addressing the best interests of the child.  Minnesota statutes do not exclude judicial authority over agency recommendations. In fact, Minnesota requires judicial review hearings to be held to address family’s the out-of-home placement plan.  Further, the juvenile code does not require the court to simply defer to the agency’s discretion, but instead it requires the court to </a:t>
            </a:r>
            <a:r>
              <a:rPr lang="en-US" sz="2200" u="sng"/>
              <a:t>review</a:t>
            </a:r>
            <a:r>
              <a:rPr lang="en-US" sz="2200"/>
              <a:t> the agency’s recommendations.    </a:t>
            </a:r>
            <a:endParaRPr lang="en-US" sz="2200" b="1"/>
          </a:p>
          <a:p>
            <a:pPr marL="0" indent="0">
              <a:buNone/>
            </a:pPr>
            <a:r>
              <a:rPr lang="en-US" sz="2200" b="1"/>
              <a:t>Minn. Stat. § 260C.101 (2025) JURISDICTION</a:t>
            </a:r>
            <a:endParaRPr lang="en-US" sz="2200"/>
          </a:p>
          <a:p>
            <a:pPr marL="0" indent="0">
              <a:buNone/>
            </a:pPr>
            <a:r>
              <a:rPr lang="en-US" sz="2200"/>
              <a:t>Subdivision 1. </a:t>
            </a:r>
            <a:r>
              <a:rPr lang="en-US" sz="2200" b="1"/>
              <a:t>Children in need of protection or services, or neglected and in foster care</a:t>
            </a:r>
            <a:r>
              <a:rPr lang="en-US" sz="2200"/>
              <a:t>.</a:t>
            </a:r>
            <a:r>
              <a:rPr lang="en-US" sz="2200" b="1"/>
              <a:t>  </a:t>
            </a:r>
            <a:r>
              <a:rPr lang="en-US" sz="2200"/>
              <a:t>The juvenile court has </a:t>
            </a:r>
            <a:r>
              <a:rPr lang="en-US" sz="2200" u="sng"/>
              <a:t>original and exclusive jurisdiction </a:t>
            </a:r>
            <a:r>
              <a:rPr lang="en-US" sz="2200"/>
              <a:t>in proceedings concerning a child in need of protection or services, or neglected and in foster care. (emphasis added) </a:t>
            </a:r>
          </a:p>
        </p:txBody>
      </p:sp>
      <p:sp>
        <p:nvSpPr>
          <p:cNvPr id="3" name="Slide Number Placeholder 2">
            <a:extLst>
              <a:ext uri="{FF2B5EF4-FFF2-40B4-BE49-F238E27FC236}">
                <a16:creationId xmlns:a16="http://schemas.microsoft.com/office/drawing/2014/main" id="{0E40683A-9F96-D83A-7E82-CEC6511F2400}"/>
              </a:ext>
            </a:extLst>
          </p:cNvPr>
          <p:cNvSpPr>
            <a:spLocks noGrp="1"/>
          </p:cNvSpPr>
          <p:nvPr>
            <p:ph type="sldNum" sz="quarter" idx="12"/>
          </p:nvPr>
        </p:nvSpPr>
        <p:spPr/>
        <p:txBody>
          <a:bodyPr/>
          <a:lstStyle/>
          <a:p>
            <a:fld id="{CC057153-B650-4DEB-B370-79DDCFDCE934}" type="slidenum">
              <a:rPr lang="en-US" smtClean="0"/>
              <a:t>9</a:t>
            </a:fld>
            <a:endParaRPr lang="en-US"/>
          </a:p>
        </p:txBody>
      </p:sp>
    </p:spTree>
    <p:extLst>
      <p:ext uri="{BB962C8B-B14F-4D97-AF65-F5344CB8AC3E}">
        <p14:creationId xmlns:p14="http://schemas.microsoft.com/office/powerpoint/2010/main" val="3724267282"/>
      </p:ext>
    </p:extLst>
  </p:cSld>
  <p:clrMapOvr>
    <a:masterClrMapping/>
  </p:clrMapOvr>
</p:sld>
</file>

<file path=ppt/theme/theme1.xml><?xml version="1.0" encoding="utf-8"?>
<a:theme xmlns:a="http://schemas.openxmlformats.org/drawingml/2006/main" name="VanillaVTI">
  <a:themeElements>
    <a:clrScheme name="Custom 3">
      <a:dk1>
        <a:sysClr val="windowText" lastClr="000000"/>
      </a:dk1>
      <a:lt1>
        <a:sysClr val="window" lastClr="FFFFFF"/>
      </a:lt1>
      <a:dk2>
        <a:srgbClr val="2C3932"/>
      </a:dk2>
      <a:lt2>
        <a:srgbClr val="FDF6EA"/>
      </a:lt2>
      <a:accent1>
        <a:srgbClr val="169C9A"/>
      </a:accent1>
      <a:accent2>
        <a:srgbClr val="3E817C"/>
      </a:accent2>
      <a:accent3>
        <a:srgbClr val="DAE8E5"/>
      </a:accent3>
      <a:accent4>
        <a:srgbClr val="41AD84"/>
      </a:accent4>
      <a:accent5>
        <a:srgbClr val="D9A441"/>
      </a:accent5>
      <a:accent6>
        <a:srgbClr val="ADD280"/>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A0934990BF6449D039748318F57DC" ma:contentTypeVersion="18" ma:contentTypeDescription="Create a new document." ma:contentTypeScope="" ma:versionID="6d5cca36047c004946d8560774fd6a1a">
  <xsd:schema xmlns:xsd="http://www.w3.org/2001/XMLSchema" xmlns:xs="http://www.w3.org/2001/XMLSchema" xmlns:p="http://schemas.microsoft.com/office/2006/metadata/properties" xmlns:ns2="8c8501a0-2ab3-47b6-a29a-fb56c47580e8" xmlns:ns3="0eb95284-ebeb-4b2c-b7b5-eff655f531dd" targetNamespace="http://schemas.microsoft.com/office/2006/metadata/properties" ma:root="true" ma:fieldsID="3a16f6a08361ed7fb45b070b85a371d8" ns2:_="" ns3:_="">
    <xsd:import namespace="8c8501a0-2ab3-47b6-a29a-fb56c47580e8"/>
    <xsd:import namespace="0eb95284-ebeb-4b2c-b7b5-eff655f531d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01a0-2ab3-47b6-a29a-fb56c47580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e6de7cf-46f9-402d-96af-31dc300af3cc}" ma:internalName="TaxCatchAll" ma:showField="CatchAllData" ma:web="8c8501a0-2ab3-47b6-a29a-fb56c47580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95284-ebeb-4b2c-b7b5-eff655f531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a929340-1868-4b44-bfdc-0e19845a9b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8501a0-2ab3-47b6-a29a-fb56c47580e8" xsi:nil="true"/>
    <lcf76f155ced4ddcb4097134ff3c332f xmlns="0eb95284-ebeb-4b2c-b7b5-eff655f531dd">
      <Terms xmlns="http://schemas.microsoft.com/office/infopath/2007/PartnerControls"/>
    </lcf76f155ced4ddcb4097134ff3c332f>
    <_dlc_DocId xmlns="8c8501a0-2ab3-47b6-a29a-fb56c47580e8">76PAWZE5Q6XX-1922996523-882223</_dlc_DocId>
    <_dlc_DocIdUrl xmlns="8c8501a0-2ab3-47b6-a29a-fb56c47580e8">
      <Url>https://childrenslawcentermn.sharepoint.com/sites/CLCShares/_layouts/15/DocIdRedir.aspx?ID=76PAWZE5Q6XX-1922996523-882223</Url>
      <Description>76PAWZE5Q6XX-1922996523-882223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4EB888-EBDD-4705-A0A0-8D80F706BA95}">
  <ds:schemaRefs>
    <ds:schemaRef ds:uri="0eb95284-ebeb-4b2c-b7b5-eff655f531dd"/>
    <ds:schemaRef ds:uri="8c8501a0-2ab3-47b6-a29a-fb56c47580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ACB31F-BFD8-40A5-9780-85208C9675E0}">
  <ds:schemaRefs>
    <ds:schemaRef ds:uri="http://schemas.microsoft.com/sharepoint/v3/contenttype/forms"/>
  </ds:schemaRefs>
</ds:datastoreItem>
</file>

<file path=customXml/itemProps3.xml><?xml version="1.0" encoding="utf-8"?>
<ds:datastoreItem xmlns:ds="http://schemas.openxmlformats.org/officeDocument/2006/customXml" ds:itemID="{C7396B3A-9ECB-4E67-A1B3-D4A8FD0C649E}">
  <ds:schemaRefs>
    <ds:schemaRef ds:uri="0eb95284-ebeb-4b2c-b7b5-eff655f531dd"/>
    <ds:schemaRef ds:uri="8c8501a0-2ab3-47b6-a29a-fb56c47580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B0E7A2E-376C-40F7-AA3C-2368DA8163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34</Slides>
  <Notes>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VanillaVTI</vt:lpstr>
      <vt:lpstr>PowerPoint Presentation</vt:lpstr>
      <vt:lpstr>Minnesota’s Foster Care Numbers for 2024</vt:lpstr>
      <vt:lpstr>Percentage of Minnesota’s Children in Foster  Care Based on Race and Ethnicity</vt:lpstr>
      <vt:lpstr>Education and Youth In Foster Care</vt:lpstr>
      <vt:lpstr>What is Foster Care?</vt:lpstr>
      <vt:lpstr>What’s is a Qualified Residential Treatment Program (QRTP)? </vt:lpstr>
      <vt:lpstr>Kinds of Placements</vt:lpstr>
      <vt:lpstr>General Themes Regarding Out-of-Home Placements for Youth</vt:lpstr>
      <vt:lpstr>Court’s Authority Regarding Placements </vt:lpstr>
      <vt:lpstr>Court’s Statutory Authority</vt:lpstr>
      <vt:lpstr>Additionally,…</vt:lpstr>
      <vt:lpstr>See also,</vt:lpstr>
      <vt:lpstr>Placements should be the “least restrictive most family-like setting.” </vt:lpstr>
      <vt:lpstr>Changes in Placement and QRTPs</vt:lpstr>
      <vt:lpstr>Family-Like Setting and Relatives </vt:lpstr>
      <vt:lpstr>Relative Placement Preference</vt:lpstr>
      <vt:lpstr>Individualized Determination Factors for Placement </vt:lpstr>
      <vt:lpstr>Foster Care Licensing </vt:lpstr>
      <vt:lpstr>Licensing Requirements</vt:lpstr>
      <vt:lpstr>Licensing Requirements, continued.</vt:lpstr>
      <vt:lpstr>Barriers to Individuals for Family Foster Setting Licensing Based on Prior Convictions  </vt:lpstr>
      <vt:lpstr>     5 Year Disqualification Minn. Stat. § 245C.15, Subd.4a (d)(2025)</vt:lpstr>
      <vt:lpstr>5 Year Disqualification, continued …</vt:lpstr>
      <vt:lpstr>5 Year Disqualification, continued …</vt:lpstr>
      <vt:lpstr>    5 Year Disqualification-Minn. Stat. § 245C.15, subd.4a(e)(2025)           </vt:lpstr>
      <vt:lpstr>5 Year Disqualification- Minn. Stat. § 245C.15, subd.4a (g) &amp; (h) and subd. 4b (2025)</vt:lpstr>
      <vt:lpstr>20 Year Disqualification- Termination of Parental Rights Bar, § 245C.15, subd. 4a.(c)(2025)</vt:lpstr>
      <vt:lpstr>Permanent Bars- Minn. Stat. § 245C.15,subd.4a(a)(2025)</vt:lpstr>
      <vt:lpstr>Permanent Bars, continued…</vt:lpstr>
      <vt:lpstr>Permanent Bars, continued …</vt:lpstr>
      <vt:lpstr>Permanent Bars- Minn. Stat. § 245C.15, subd.4a(b)(g) &amp; (h)(2025) </vt:lpstr>
      <vt:lpstr>Recent Changes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Gueinzius</dc:creator>
  <cp:revision>1</cp:revision>
  <cp:lastPrinted>2026-03-13T21:25:25Z</cp:lastPrinted>
  <dcterms:created xsi:type="dcterms:W3CDTF">2013-07-15T20:26:40Z</dcterms:created>
  <dcterms:modified xsi:type="dcterms:W3CDTF">2026-03-18T16:27:48Z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0x0101003DEA0934990BF6449D039748318F57DC</vt:lpwstr>
  </property>
  <property fmtid="{D5CDD505-2E9C-101B-9397-08002B2CF9AE}" pid="3" name="_dlc_DocIdItemGuid">
    <vt:lpwstr>0ac53c69-ef3f-49de-b588-ee711e3850be</vt:lpwstr>
  </property>
  <property fmtid="{D5CDD505-2E9C-101B-9397-08002B2CF9AE}" pid="4" name="MediaServiceImageTags">
    <vt:lpwstr/>
  </property>
</Properties>
</file>