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41"/>
  </p:notesMasterIdLst>
  <p:handoutMasterIdLst>
    <p:handoutMasterId r:id="rId42"/>
  </p:handoutMasterIdLst>
  <p:sldIdLst>
    <p:sldId id="359" r:id="rId7"/>
    <p:sldId id="259" r:id="rId8"/>
    <p:sldId id="360" r:id="rId9"/>
    <p:sldId id="361" r:id="rId10"/>
    <p:sldId id="362" r:id="rId11"/>
    <p:sldId id="363" r:id="rId12"/>
    <p:sldId id="364" r:id="rId13"/>
    <p:sldId id="365" r:id="rId14"/>
    <p:sldId id="366" r:id="rId15"/>
    <p:sldId id="367" r:id="rId16"/>
    <p:sldId id="368" r:id="rId17"/>
    <p:sldId id="317" r:id="rId18"/>
    <p:sldId id="369" r:id="rId19"/>
    <p:sldId id="324" r:id="rId20"/>
    <p:sldId id="370" r:id="rId21"/>
    <p:sldId id="371" r:id="rId22"/>
    <p:sldId id="373" r:id="rId23"/>
    <p:sldId id="374" r:id="rId24"/>
    <p:sldId id="375" r:id="rId25"/>
    <p:sldId id="376" r:id="rId26"/>
    <p:sldId id="377" r:id="rId27"/>
    <p:sldId id="372" r:id="rId28"/>
    <p:sldId id="378" r:id="rId29"/>
    <p:sldId id="379" r:id="rId30"/>
    <p:sldId id="380" r:id="rId31"/>
    <p:sldId id="381" r:id="rId32"/>
    <p:sldId id="382" r:id="rId33"/>
    <p:sldId id="383" r:id="rId34"/>
    <p:sldId id="384" r:id="rId35"/>
    <p:sldId id="385" r:id="rId36"/>
    <p:sldId id="386" r:id="rId37"/>
    <p:sldId id="387" r:id="rId38"/>
    <p:sldId id="388" r:id="rId39"/>
    <p:sldId id="284" r:id="rId4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Gueinzius" initials="AG" lastIdx="3" clrIdx="0">
    <p:extLst>
      <p:ext uri="{19B8F6BF-5375-455C-9EA6-DF929625EA0E}">
        <p15:presenceInfo xmlns:p15="http://schemas.microsoft.com/office/powerpoint/2012/main" userId="S-1-5-21-4021742140-281890327-3733936010-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61"/>
    <a:srgbClr val="6DCDB8"/>
    <a:srgbClr val="FFC56E"/>
    <a:srgbClr val="E56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35D10A-6BC2-4722-8504-0032E2BD3C6C}" v="340" dt="2025-09-23T15:50:31.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Mathurin" userId="65a6641a-8fac-4db3-be14-3e9b41ac6a24" providerId="ADAL" clId="{02C78070-C317-432B-BAF8-0BAE00465137}"/>
    <pc:docChg chg="undo custSel addSld delSld modSld sldOrd">
      <pc:chgData name="Katie Mathurin" userId="65a6641a-8fac-4db3-be14-3e9b41ac6a24" providerId="ADAL" clId="{02C78070-C317-432B-BAF8-0BAE00465137}" dt="2025-09-23T15:50:31.248" v="2524"/>
      <pc:docMkLst>
        <pc:docMk/>
      </pc:docMkLst>
      <pc:sldChg chg="del">
        <pc:chgData name="Katie Mathurin" userId="65a6641a-8fac-4db3-be14-3e9b41ac6a24" providerId="ADAL" clId="{02C78070-C317-432B-BAF8-0BAE00465137}" dt="2025-09-22T18:23:35.959" v="1403" actId="2696"/>
        <pc:sldMkLst>
          <pc:docMk/>
          <pc:sldMk cId="469442046" sldId="256"/>
        </pc:sldMkLst>
      </pc:sldChg>
      <pc:sldChg chg="delSp modSp add mod">
        <pc:chgData name="Katie Mathurin" userId="65a6641a-8fac-4db3-be14-3e9b41ac6a24" providerId="ADAL" clId="{02C78070-C317-432B-BAF8-0BAE00465137}" dt="2025-09-22T18:44:02.704" v="1614" actId="478"/>
        <pc:sldMkLst>
          <pc:docMk/>
          <pc:sldMk cId="0" sldId="259"/>
        </pc:sldMkLst>
        <pc:spChg chg="mod">
          <ac:chgData name="Katie Mathurin" userId="65a6641a-8fac-4db3-be14-3e9b41ac6a24" providerId="ADAL" clId="{02C78070-C317-432B-BAF8-0BAE00465137}" dt="2025-09-22T18:28:44.502" v="1427" actId="6549"/>
          <ac:spMkLst>
            <pc:docMk/>
            <pc:sldMk cId="0" sldId="259"/>
            <ac:spMk id="7" creationId="{00000000-0000-0000-0000-000000000000}"/>
          </ac:spMkLst>
        </pc:spChg>
        <pc:spChg chg="mod">
          <ac:chgData name="Katie Mathurin" userId="65a6641a-8fac-4db3-be14-3e9b41ac6a24" providerId="ADAL" clId="{02C78070-C317-432B-BAF8-0BAE00465137}" dt="2025-09-22T18:27:10.261" v="1421" actId="1076"/>
          <ac:spMkLst>
            <pc:docMk/>
            <pc:sldMk cId="0" sldId="259"/>
            <ac:spMk id="8" creationId="{00000000-0000-0000-0000-000000000000}"/>
          </ac:spMkLst>
        </pc:spChg>
        <pc:grpChg chg="del">
          <ac:chgData name="Katie Mathurin" userId="65a6641a-8fac-4db3-be14-3e9b41ac6a24" providerId="ADAL" clId="{02C78070-C317-432B-BAF8-0BAE00465137}" dt="2025-09-22T18:44:02.704" v="1614" actId="478"/>
          <ac:grpSpMkLst>
            <pc:docMk/>
            <pc:sldMk cId="0" sldId="259"/>
            <ac:grpSpMk id="2" creationId="{00000000-0000-0000-0000-000000000000}"/>
          </ac:grpSpMkLst>
        </pc:grpChg>
        <pc:grpChg chg="del">
          <ac:chgData name="Katie Mathurin" userId="65a6641a-8fac-4db3-be14-3e9b41ac6a24" providerId="ADAL" clId="{02C78070-C317-432B-BAF8-0BAE00465137}" dt="2025-09-22T18:26:18.407" v="1414" actId="478"/>
          <ac:grpSpMkLst>
            <pc:docMk/>
            <pc:sldMk cId="0" sldId="259"/>
            <ac:grpSpMk id="5" creationId="{00000000-0000-0000-0000-000000000000}"/>
          </ac:grpSpMkLst>
        </pc:grpChg>
      </pc:sldChg>
      <pc:sldChg chg="modSp del mod">
        <pc:chgData name="Katie Mathurin" userId="65a6641a-8fac-4db3-be14-3e9b41ac6a24" providerId="ADAL" clId="{02C78070-C317-432B-BAF8-0BAE00465137}" dt="2025-09-22T18:45:14.190" v="1629" actId="2696"/>
        <pc:sldMkLst>
          <pc:docMk/>
          <pc:sldMk cId="2583116029" sldId="282"/>
        </pc:sldMkLst>
        <pc:spChg chg="mod">
          <ac:chgData name="Katie Mathurin" userId="65a6641a-8fac-4db3-be14-3e9b41ac6a24" providerId="ADAL" clId="{02C78070-C317-432B-BAF8-0BAE00465137}" dt="2025-09-22T18:44:47.164" v="1622" actId="21"/>
          <ac:spMkLst>
            <pc:docMk/>
            <pc:sldMk cId="2583116029" sldId="282"/>
            <ac:spMk id="26626" creationId="{00000000-0000-0000-0000-000000000000}"/>
          </ac:spMkLst>
        </pc:spChg>
      </pc:sldChg>
      <pc:sldChg chg="modSp add del mod">
        <pc:chgData name="Katie Mathurin" userId="65a6641a-8fac-4db3-be14-3e9b41ac6a24" providerId="ADAL" clId="{02C78070-C317-432B-BAF8-0BAE00465137}" dt="2025-09-23T02:04:31.357" v="2411" actId="20577"/>
        <pc:sldMkLst>
          <pc:docMk/>
          <pc:sldMk cId="0" sldId="284"/>
        </pc:sldMkLst>
        <pc:spChg chg="mod">
          <ac:chgData name="Katie Mathurin" userId="65a6641a-8fac-4db3-be14-3e9b41ac6a24" providerId="ADAL" clId="{02C78070-C317-432B-BAF8-0BAE00465137}" dt="2025-09-23T02:04:31.357" v="2411" actId="20577"/>
          <ac:spMkLst>
            <pc:docMk/>
            <pc:sldMk cId="0" sldId="284"/>
            <ac:spMk id="7" creationId="{00000000-0000-0000-0000-000000000000}"/>
          </ac:spMkLst>
        </pc:spChg>
      </pc:sldChg>
      <pc:sldChg chg="modSp del mod">
        <pc:chgData name="Katie Mathurin" userId="65a6641a-8fac-4db3-be14-3e9b41ac6a24" providerId="ADAL" clId="{02C78070-C317-432B-BAF8-0BAE00465137}" dt="2025-09-23T01:40:00.751" v="1699" actId="2696"/>
        <pc:sldMkLst>
          <pc:docMk/>
          <pc:sldMk cId="3439448444" sldId="285"/>
        </pc:sldMkLst>
      </pc:sldChg>
      <pc:sldChg chg="modSp del mod">
        <pc:chgData name="Katie Mathurin" userId="65a6641a-8fac-4db3-be14-3e9b41ac6a24" providerId="ADAL" clId="{02C78070-C317-432B-BAF8-0BAE00465137}" dt="2025-09-23T01:52:19.646" v="2162" actId="2696"/>
        <pc:sldMkLst>
          <pc:docMk/>
          <pc:sldMk cId="3784798361" sldId="286"/>
        </pc:sldMkLst>
      </pc:sldChg>
      <pc:sldChg chg="del">
        <pc:chgData name="Katie Mathurin" userId="65a6641a-8fac-4db3-be14-3e9b41ac6a24" providerId="ADAL" clId="{02C78070-C317-432B-BAF8-0BAE00465137}" dt="2025-09-23T02:04:47.998" v="2412" actId="2696"/>
        <pc:sldMkLst>
          <pc:docMk/>
          <pc:sldMk cId="852448389" sldId="315"/>
        </pc:sldMkLst>
      </pc:sldChg>
      <pc:sldChg chg="modSp del mod">
        <pc:chgData name="Katie Mathurin" userId="65a6641a-8fac-4db3-be14-3e9b41ac6a24" providerId="ADAL" clId="{02C78070-C317-432B-BAF8-0BAE00465137}" dt="2025-09-22T18:30:20.489" v="1446" actId="2696"/>
        <pc:sldMkLst>
          <pc:docMk/>
          <pc:sldMk cId="1559587829" sldId="319"/>
        </pc:sldMkLst>
        <pc:spChg chg="mod">
          <ac:chgData name="Katie Mathurin" userId="65a6641a-8fac-4db3-be14-3e9b41ac6a24" providerId="ADAL" clId="{02C78070-C317-432B-BAF8-0BAE00465137}" dt="2025-09-22T18:28:57.627" v="1429" actId="21"/>
          <ac:spMkLst>
            <pc:docMk/>
            <pc:sldMk cId="1559587829" sldId="319"/>
            <ac:spMk id="7" creationId="{00000000-0000-0000-0000-000000000000}"/>
          </ac:spMkLst>
        </pc:spChg>
      </pc:sldChg>
      <pc:sldChg chg="del">
        <pc:chgData name="Katie Mathurin" userId="65a6641a-8fac-4db3-be14-3e9b41ac6a24" providerId="ADAL" clId="{02C78070-C317-432B-BAF8-0BAE00465137}" dt="2025-09-23T02:04:52.951" v="2413" actId="2696"/>
        <pc:sldMkLst>
          <pc:docMk/>
          <pc:sldMk cId="922078390" sldId="323"/>
        </pc:sldMkLst>
      </pc:sldChg>
      <pc:sldChg chg="modSp del mod">
        <pc:chgData name="Katie Mathurin" userId="65a6641a-8fac-4db3-be14-3e9b41ac6a24" providerId="ADAL" clId="{02C78070-C317-432B-BAF8-0BAE00465137}" dt="2025-09-23T01:45:17.055" v="2029" actId="2696"/>
        <pc:sldMkLst>
          <pc:docMk/>
          <pc:sldMk cId="840492632" sldId="329"/>
        </pc:sldMkLst>
        <pc:spChg chg="mod">
          <ac:chgData name="Katie Mathurin" userId="65a6641a-8fac-4db3-be14-3e9b41ac6a24" providerId="ADAL" clId="{02C78070-C317-432B-BAF8-0BAE00465137}" dt="2025-09-23T01:44:19.659" v="2016" actId="21"/>
          <ac:spMkLst>
            <pc:docMk/>
            <pc:sldMk cId="840492632" sldId="329"/>
            <ac:spMk id="3" creationId="{00000000-0000-0000-0000-000000000000}"/>
          </ac:spMkLst>
        </pc:spChg>
      </pc:sldChg>
      <pc:sldChg chg="modSp del mod">
        <pc:chgData name="Katie Mathurin" userId="65a6641a-8fac-4db3-be14-3e9b41ac6a24" providerId="ADAL" clId="{02C78070-C317-432B-BAF8-0BAE00465137}" dt="2025-09-23T01:56:45.111" v="2243" actId="2696"/>
        <pc:sldMkLst>
          <pc:docMk/>
          <pc:sldMk cId="3939751802" sldId="330"/>
        </pc:sldMkLst>
      </pc:sldChg>
      <pc:sldChg chg="del">
        <pc:chgData name="Katie Mathurin" userId="65a6641a-8fac-4db3-be14-3e9b41ac6a24" providerId="ADAL" clId="{02C78070-C317-432B-BAF8-0BAE00465137}" dt="2025-09-23T01:46:44.549" v="2103" actId="2696"/>
        <pc:sldMkLst>
          <pc:docMk/>
          <pc:sldMk cId="4212106398" sldId="331"/>
        </pc:sldMkLst>
      </pc:sldChg>
      <pc:sldChg chg="modSp del mod">
        <pc:chgData name="Katie Mathurin" userId="65a6641a-8fac-4db3-be14-3e9b41ac6a24" providerId="ADAL" clId="{02C78070-C317-432B-BAF8-0BAE00465137}" dt="2025-09-23T01:57:37.979" v="2253" actId="2696"/>
        <pc:sldMkLst>
          <pc:docMk/>
          <pc:sldMk cId="2462182395" sldId="332"/>
        </pc:sldMkLst>
      </pc:sldChg>
      <pc:sldChg chg="del">
        <pc:chgData name="Katie Mathurin" userId="65a6641a-8fac-4db3-be14-3e9b41ac6a24" providerId="ADAL" clId="{02C78070-C317-432B-BAF8-0BAE00465137}" dt="2025-09-23T01:59:56.374" v="2264" actId="2696"/>
        <pc:sldMkLst>
          <pc:docMk/>
          <pc:sldMk cId="3196964191" sldId="333"/>
        </pc:sldMkLst>
      </pc:sldChg>
      <pc:sldChg chg="modSp add del mod">
        <pc:chgData name="Katie Mathurin" userId="65a6641a-8fac-4db3-be14-3e9b41ac6a24" providerId="ADAL" clId="{02C78070-C317-432B-BAF8-0BAE00465137}" dt="2025-09-22T18:26:46.025" v="1418" actId="2696"/>
        <pc:sldMkLst>
          <pc:docMk/>
          <pc:sldMk cId="3438604033" sldId="337"/>
        </pc:sldMkLst>
        <pc:spChg chg="mod">
          <ac:chgData name="Katie Mathurin" userId="65a6641a-8fac-4db3-be14-3e9b41ac6a24" providerId="ADAL" clId="{02C78070-C317-432B-BAF8-0BAE00465137}" dt="2025-09-22T18:25:56.834" v="1410" actId="21"/>
          <ac:spMkLst>
            <pc:docMk/>
            <pc:sldMk cId="3438604033" sldId="337"/>
            <ac:spMk id="7" creationId="{00000000-0000-0000-0000-000000000000}"/>
          </ac:spMkLst>
        </pc:spChg>
      </pc:sldChg>
      <pc:sldChg chg="modSp del mod">
        <pc:chgData name="Katie Mathurin" userId="65a6641a-8fac-4db3-be14-3e9b41ac6a24" providerId="ADAL" clId="{02C78070-C317-432B-BAF8-0BAE00465137}" dt="2025-09-22T18:38:30.663" v="1530" actId="2696"/>
        <pc:sldMkLst>
          <pc:docMk/>
          <pc:sldMk cId="2007957571" sldId="338"/>
        </pc:sldMkLst>
        <pc:spChg chg="mod">
          <ac:chgData name="Katie Mathurin" userId="65a6641a-8fac-4db3-be14-3e9b41ac6a24" providerId="ADAL" clId="{02C78070-C317-432B-BAF8-0BAE00465137}" dt="2025-09-22T18:37:53.907" v="1521" actId="21"/>
          <ac:spMkLst>
            <pc:docMk/>
            <pc:sldMk cId="2007957571" sldId="338"/>
            <ac:spMk id="2" creationId="{00000000-0000-0000-0000-000000000000}"/>
          </ac:spMkLst>
        </pc:spChg>
      </pc:sldChg>
      <pc:sldChg chg="del">
        <pc:chgData name="Katie Mathurin" userId="65a6641a-8fac-4db3-be14-3e9b41ac6a24" providerId="ADAL" clId="{02C78070-C317-432B-BAF8-0BAE00465137}" dt="2025-09-22T18:35:06.567" v="1479" actId="2696"/>
        <pc:sldMkLst>
          <pc:docMk/>
          <pc:sldMk cId="369510278" sldId="339"/>
        </pc:sldMkLst>
      </pc:sldChg>
      <pc:sldChg chg="modSp del mod">
        <pc:chgData name="Katie Mathurin" userId="65a6641a-8fac-4db3-be14-3e9b41ac6a24" providerId="ADAL" clId="{02C78070-C317-432B-BAF8-0BAE00465137}" dt="2025-09-22T18:42:52.542" v="1606" actId="2696"/>
        <pc:sldMkLst>
          <pc:docMk/>
          <pc:sldMk cId="1941836549" sldId="340"/>
        </pc:sldMkLst>
        <pc:spChg chg="mod">
          <ac:chgData name="Katie Mathurin" userId="65a6641a-8fac-4db3-be14-3e9b41ac6a24" providerId="ADAL" clId="{02C78070-C317-432B-BAF8-0BAE00465137}" dt="2025-09-22T18:42:24.474" v="1597" actId="1076"/>
          <ac:spMkLst>
            <pc:docMk/>
            <pc:sldMk cId="1941836549" sldId="340"/>
            <ac:spMk id="2" creationId="{00000000-0000-0000-0000-000000000000}"/>
          </ac:spMkLst>
        </pc:spChg>
      </pc:sldChg>
      <pc:sldChg chg="modSp del mod">
        <pc:chgData name="Katie Mathurin" userId="65a6641a-8fac-4db3-be14-3e9b41ac6a24" providerId="ADAL" clId="{02C78070-C317-432B-BAF8-0BAE00465137}" dt="2025-09-22T18:35:50.348" v="1491" actId="2696"/>
        <pc:sldMkLst>
          <pc:docMk/>
          <pc:sldMk cId="2686747858" sldId="343"/>
        </pc:sldMkLst>
        <pc:spChg chg="mod">
          <ac:chgData name="Katie Mathurin" userId="65a6641a-8fac-4db3-be14-3e9b41ac6a24" providerId="ADAL" clId="{02C78070-C317-432B-BAF8-0BAE00465137}" dt="2025-09-22T18:35:17.783" v="1481" actId="21"/>
          <ac:spMkLst>
            <pc:docMk/>
            <pc:sldMk cId="2686747858" sldId="343"/>
            <ac:spMk id="3" creationId="{00000000-0000-0000-0000-000000000000}"/>
          </ac:spMkLst>
        </pc:spChg>
      </pc:sldChg>
      <pc:sldChg chg="modSp del mod">
        <pc:chgData name="Katie Mathurin" userId="65a6641a-8fac-4db3-be14-3e9b41ac6a24" providerId="ADAL" clId="{02C78070-C317-432B-BAF8-0BAE00465137}" dt="2025-09-22T18:37:03.516" v="1508" actId="2696"/>
        <pc:sldMkLst>
          <pc:docMk/>
          <pc:sldMk cId="2247043972" sldId="344"/>
        </pc:sldMkLst>
        <pc:spChg chg="mod">
          <ac:chgData name="Katie Mathurin" userId="65a6641a-8fac-4db3-be14-3e9b41ac6a24" providerId="ADAL" clId="{02C78070-C317-432B-BAF8-0BAE00465137}" dt="2025-09-22T18:36:12.113" v="1497" actId="21"/>
          <ac:spMkLst>
            <pc:docMk/>
            <pc:sldMk cId="2247043972" sldId="344"/>
            <ac:spMk id="2" creationId="{00000000-0000-0000-0000-000000000000}"/>
          </ac:spMkLst>
        </pc:spChg>
      </pc:sldChg>
      <pc:sldChg chg="modSp del mod">
        <pc:chgData name="Katie Mathurin" userId="65a6641a-8fac-4db3-be14-3e9b41ac6a24" providerId="ADAL" clId="{02C78070-C317-432B-BAF8-0BAE00465137}" dt="2025-09-22T18:41:06.708" v="1585" actId="2696"/>
        <pc:sldMkLst>
          <pc:docMk/>
          <pc:sldMk cId="3529827889" sldId="345"/>
        </pc:sldMkLst>
        <pc:spChg chg="mod">
          <ac:chgData name="Katie Mathurin" userId="65a6641a-8fac-4db3-be14-3e9b41ac6a24" providerId="ADAL" clId="{02C78070-C317-432B-BAF8-0BAE00465137}" dt="2025-09-22T18:39:17.436" v="1532" actId="21"/>
          <ac:spMkLst>
            <pc:docMk/>
            <pc:sldMk cId="3529827889" sldId="345"/>
            <ac:spMk id="2" creationId="{00000000-0000-0000-0000-000000000000}"/>
          </ac:spMkLst>
        </pc:spChg>
        <pc:spChg chg="mod">
          <ac:chgData name="Katie Mathurin" userId="65a6641a-8fac-4db3-be14-3e9b41ac6a24" providerId="ADAL" clId="{02C78070-C317-432B-BAF8-0BAE00465137}" dt="2025-09-22T18:39:46.967" v="1543" actId="21"/>
          <ac:spMkLst>
            <pc:docMk/>
            <pc:sldMk cId="3529827889" sldId="345"/>
            <ac:spMk id="22531" creationId="{00000000-0000-0000-0000-000000000000}"/>
          </ac:spMkLst>
        </pc:spChg>
      </pc:sldChg>
      <pc:sldChg chg="del">
        <pc:chgData name="Katie Mathurin" userId="65a6641a-8fac-4db3-be14-3e9b41ac6a24" providerId="ADAL" clId="{02C78070-C317-432B-BAF8-0BAE00465137}" dt="2025-09-22T18:42:11.183" v="1594" actId="2696"/>
        <pc:sldMkLst>
          <pc:docMk/>
          <pc:sldMk cId="550993686" sldId="346"/>
        </pc:sldMkLst>
      </pc:sldChg>
      <pc:sldChg chg="del">
        <pc:chgData name="Katie Mathurin" userId="65a6641a-8fac-4db3-be14-3e9b41ac6a24" providerId="ADAL" clId="{02C78070-C317-432B-BAF8-0BAE00465137}" dt="2025-09-22T18:37:39.925" v="1519" actId="2696"/>
        <pc:sldMkLst>
          <pc:docMk/>
          <pc:sldMk cId="3061620324" sldId="347"/>
        </pc:sldMkLst>
      </pc:sldChg>
      <pc:sldChg chg="modSp del mod">
        <pc:chgData name="Katie Mathurin" userId="65a6641a-8fac-4db3-be14-3e9b41ac6a24" providerId="ADAL" clId="{02C78070-C317-432B-BAF8-0BAE00465137}" dt="2025-09-23T02:01:11.122" v="2324" actId="2696"/>
        <pc:sldMkLst>
          <pc:docMk/>
          <pc:sldMk cId="1867132950" sldId="348"/>
        </pc:sldMkLst>
        <pc:spChg chg="mod">
          <ac:chgData name="Katie Mathurin" userId="65a6641a-8fac-4db3-be14-3e9b41ac6a24" providerId="ADAL" clId="{02C78070-C317-432B-BAF8-0BAE00465137}" dt="2025-09-23T02:00:28.413" v="2315" actId="1076"/>
          <ac:spMkLst>
            <pc:docMk/>
            <pc:sldMk cId="1867132950" sldId="348"/>
            <ac:spMk id="3" creationId="{00000000-0000-0000-0000-000000000000}"/>
          </ac:spMkLst>
        </pc:spChg>
      </pc:sldChg>
      <pc:sldChg chg="modSp del mod">
        <pc:chgData name="Katie Mathurin" userId="65a6641a-8fac-4db3-be14-3e9b41ac6a24" providerId="ADAL" clId="{02C78070-C317-432B-BAF8-0BAE00465137}" dt="2025-09-23T01:35:13.360" v="1654" actId="2696"/>
        <pc:sldMkLst>
          <pc:docMk/>
          <pc:sldMk cId="564027008" sldId="349"/>
        </pc:sldMkLst>
        <pc:spChg chg="mod">
          <ac:chgData name="Katie Mathurin" userId="65a6641a-8fac-4db3-be14-3e9b41ac6a24" providerId="ADAL" clId="{02C78070-C317-432B-BAF8-0BAE00465137}" dt="2025-09-23T01:33:56.996" v="1646" actId="21"/>
          <ac:spMkLst>
            <pc:docMk/>
            <pc:sldMk cId="564027008" sldId="349"/>
            <ac:spMk id="3" creationId="{0E7D87B4-B298-4461-A400-99273153684E}"/>
          </ac:spMkLst>
        </pc:spChg>
      </pc:sldChg>
      <pc:sldChg chg="modSp del mod">
        <pc:chgData name="Katie Mathurin" userId="65a6641a-8fac-4db3-be14-3e9b41ac6a24" providerId="ADAL" clId="{02C78070-C317-432B-BAF8-0BAE00465137}" dt="2025-09-23T01:36:53.953" v="1676" actId="2696"/>
        <pc:sldMkLst>
          <pc:docMk/>
          <pc:sldMk cId="4208755737" sldId="350"/>
        </pc:sldMkLst>
        <pc:spChg chg="mod">
          <ac:chgData name="Katie Mathurin" userId="65a6641a-8fac-4db3-be14-3e9b41ac6a24" providerId="ADAL" clId="{02C78070-C317-432B-BAF8-0BAE00465137}" dt="2025-09-23T01:35:28.304" v="1656" actId="21"/>
          <ac:spMkLst>
            <pc:docMk/>
            <pc:sldMk cId="4208755737" sldId="350"/>
            <ac:spMk id="2" creationId="{402D0BC0-DCB3-7B42-6AD4-EB704192180C}"/>
          </ac:spMkLst>
        </pc:spChg>
      </pc:sldChg>
      <pc:sldChg chg="del">
        <pc:chgData name="Katie Mathurin" userId="65a6641a-8fac-4db3-be14-3e9b41ac6a24" providerId="ADAL" clId="{02C78070-C317-432B-BAF8-0BAE00465137}" dt="2025-09-23T02:03:27.155" v="2361" actId="2696"/>
        <pc:sldMkLst>
          <pc:docMk/>
          <pc:sldMk cId="2383368196" sldId="351"/>
        </pc:sldMkLst>
      </pc:sldChg>
      <pc:sldChg chg="modSp del mod">
        <pc:chgData name="Katie Mathurin" userId="65a6641a-8fac-4db3-be14-3e9b41ac6a24" providerId="ADAL" clId="{02C78070-C317-432B-BAF8-0BAE00465137}" dt="2025-09-23T02:05:49.134" v="2424" actId="2696"/>
        <pc:sldMkLst>
          <pc:docMk/>
          <pc:sldMk cId="1049056389" sldId="352"/>
        </pc:sldMkLst>
        <pc:spChg chg="mod">
          <ac:chgData name="Katie Mathurin" userId="65a6641a-8fac-4db3-be14-3e9b41ac6a24" providerId="ADAL" clId="{02C78070-C317-432B-BAF8-0BAE00465137}" dt="2025-09-23T02:05:22.131" v="2418" actId="1076"/>
          <ac:spMkLst>
            <pc:docMk/>
            <pc:sldMk cId="1049056389" sldId="352"/>
            <ac:spMk id="4" creationId="{00000000-0000-0000-0000-000000000000}"/>
          </ac:spMkLst>
        </pc:spChg>
      </pc:sldChg>
      <pc:sldChg chg="del">
        <pc:chgData name="Katie Mathurin" userId="65a6641a-8fac-4db3-be14-3e9b41ac6a24" providerId="ADAL" clId="{02C78070-C317-432B-BAF8-0BAE00465137}" dt="2025-09-23T02:06:29.559" v="2477" actId="2696"/>
        <pc:sldMkLst>
          <pc:docMk/>
          <pc:sldMk cId="417237557" sldId="353"/>
        </pc:sldMkLst>
      </pc:sldChg>
      <pc:sldChg chg="del">
        <pc:chgData name="Katie Mathurin" userId="65a6641a-8fac-4db3-be14-3e9b41ac6a24" providerId="ADAL" clId="{02C78070-C317-432B-BAF8-0BAE00465137}" dt="2025-09-23T02:07:25.527" v="2497" actId="2696"/>
        <pc:sldMkLst>
          <pc:docMk/>
          <pc:sldMk cId="3123217404" sldId="354"/>
        </pc:sldMkLst>
      </pc:sldChg>
      <pc:sldChg chg="del">
        <pc:chgData name="Katie Mathurin" userId="65a6641a-8fac-4db3-be14-3e9b41ac6a24" providerId="ADAL" clId="{02C78070-C317-432B-BAF8-0BAE00465137}" dt="2025-09-23T02:08:07.728" v="2517" actId="2696"/>
        <pc:sldMkLst>
          <pc:docMk/>
          <pc:sldMk cId="1396132795" sldId="355"/>
        </pc:sldMkLst>
      </pc:sldChg>
      <pc:sldChg chg="modSp add del mod ord">
        <pc:chgData name="Katie Mathurin" userId="65a6641a-8fac-4db3-be14-3e9b41ac6a24" providerId="ADAL" clId="{02C78070-C317-432B-BAF8-0BAE00465137}" dt="2025-09-23T01:51:45.138" v="2155" actId="2696"/>
        <pc:sldMkLst>
          <pc:docMk/>
          <pc:sldMk cId="542123793" sldId="356"/>
        </pc:sldMkLst>
      </pc:sldChg>
      <pc:sldChg chg="modSp add del mod">
        <pc:chgData name="Katie Mathurin" userId="65a6641a-8fac-4db3-be14-3e9b41ac6a24" providerId="ADAL" clId="{02C78070-C317-432B-BAF8-0BAE00465137}" dt="2025-09-23T01:47:54.505" v="2115" actId="2696"/>
        <pc:sldMkLst>
          <pc:docMk/>
          <pc:sldMk cId="3396645127" sldId="357"/>
        </pc:sldMkLst>
      </pc:sldChg>
      <pc:sldChg chg="modSp add del mod">
        <pc:chgData name="Katie Mathurin" userId="65a6641a-8fac-4db3-be14-3e9b41ac6a24" providerId="ADAL" clId="{02C78070-C317-432B-BAF8-0BAE00465137}" dt="2025-09-23T01:48:41.489" v="2126" actId="2696"/>
        <pc:sldMkLst>
          <pc:docMk/>
          <pc:sldMk cId="4120089964" sldId="358"/>
        </pc:sldMkLst>
      </pc:sldChg>
      <pc:sldChg chg="delSp modSp add mod">
        <pc:chgData name="Katie Mathurin" userId="65a6641a-8fac-4db3-be14-3e9b41ac6a24" providerId="ADAL" clId="{02C78070-C317-432B-BAF8-0BAE00465137}" dt="2025-09-22T18:44:17.280" v="1617" actId="478"/>
        <pc:sldMkLst>
          <pc:docMk/>
          <pc:sldMk cId="0" sldId="359"/>
        </pc:sldMkLst>
        <pc:spChg chg="mod">
          <ac:chgData name="Katie Mathurin" userId="65a6641a-8fac-4db3-be14-3e9b41ac6a24" providerId="ADAL" clId="{02C78070-C317-432B-BAF8-0BAE00465137}" dt="2025-09-22T18:24:09.804" v="1408" actId="113"/>
          <ac:spMkLst>
            <pc:docMk/>
            <pc:sldMk cId="0" sldId="359"/>
            <ac:spMk id="4" creationId="{00000000-0000-0000-0000-000000000000}"/>
          </ac:spMkLst>
        </pc:spChg>
        <pc:grpChg chg="del">
          <ac:chgData name="Katie Mathurin" userId="65a6641a-8fac-4db3-be14-3e9b41ac6a24" providerId="ADAL" clId="{02C78070-C317-432B-BAF8-0BAE00465137}" dt="2025-09-22T18:44:17.280" v="1617" actId="478"/>
          <ac:grpSpMkLst>
            <pc:docMk/>
            <pc:sldMk cId="0" sldId="359"/>
            <ac:grpSpMk id="9" creationId="{00000000-0000-0000-0000-000000000000}"/>
          </ac:grpSpMkLst>
        </pc:grpChg>
      </pc:sldChg>
      <pc:sldChg chg="delSp modSp add mod">
        <pc:chgData name="Katie Mathurin" userId="65a6641a-8fac-4db3-be14-3e9b41ac6a24" providerId="ADAL" clId="{02C78070-C317-432B-BAF8-0BAE00465137}" dt="2025-09-22T18:44:05.527" v="1615" actId="478"/>
        <pc:sldMkLst>
          <pc:docMk/>
          <pc:sldMk cId="662653934" sldId="360"/>
        </pc:sldMkLst>
        <pc:spChg chg="mod">
          <ac:chgData name="Katie Mathurin" userId="65a6641a-8fac-4db3-be14-3e9b41ac6a24" providerId="ADAL" clId="{02C78070-C317-432B-BAF8-0BAE00465137}" dt="2025-09-22T18:33:08.145" v="1478" actId="255"/>
          <ac:spMkLst>
            <pc:docMk/>
            <pc:sldMk cId="662653934" sldId="360"/>
            <ac:spMk id="7" creationId="{6E8E12C7-1365-E056-4D77-51F6D88C0EB6}"/>
          </ac:spMkLst>
        </pc:spChg>
        <pc:spChg chg="mod">
          <ac:chgData name="Katie Mathurin" userId="65a6641a-8fac-4db3-be14-3e9b41ac6a24" providerId="ADAL" clId="{02C78070-C317-432B-BAF8-0BAE00465137}" dt="2025-09-22T18:29:07.530" v="1438"/>
          <ac:spMkLst>
            <pc:docMk/>
            <pc:sldMk cId="662653934" sldId="360"/>
            <ac:spMk id="8" creationId="{B4FC97F5-0F08-D407-97F4-92D77ACDF7F1}"/>
          </ac:spMkLst>
        </pc:spChg>
        <pc:grpChg chg="del">
          <ac:chgData name="Katie Mathurin" userId="65a6641a-8fac-4db3-be14-3e9b41ac6a24" providerId="ADAL" clId="{02C78070-C317-432B-BAF8-0BAE00465137}" dt="2025-09-22T18:44:05.527" v="1615" actId="478"/>
          <ac:grpSpMkLst>
            <pc:docMk/>
            <pc:sldMk cId="662653934" sldId="360"/>
            <ac:grpSpMk id="2" creationId="{C8DEE2C6-11F5-9DCF-2AA4-DB8C0B0473B4}"/>
          </ac:grpSpMkLst>
        </pc:grpChg>
      </pc:sldChg>
      <pc:sldChg chg="delSp modSp add mod ord">
        <pc:chgData name="Katie Mathurin" userId="65a6641a-8fac-4db3-be14-3e9b41ac6a24" providerId="ADAL" clId="{02C78070-C317-432B-BAF8-0BAE00465137}" dt="2025-09-22T18:44:11.672" v="1616" actId="478"/>
        <pc:sldMkLst>
          <pc:docMk/>
          <pc:sldMk cId="3125699556" sldId="361"/>
        </pc:sldMkLst>
        <pc:spChg chg="mod">
          <ac:chgData name="Katie Mathurin" userId="65a6641a-8fac-4db3-be14-3e9b41ac6a24" providerId="ADAL" clId="{02C78070-C317-432B-BAF8-0BAE00465137}" dt="2025-09-22T18:31:21.985" v="1461" actId="255"/>
          <ac:spMkLst>
            <pc:docMk/>
            <pc:sldMk cId="3125699556" sldId="361"/>
            <ac:spMk id="7" creationId="{D60FE886-6A82-C435-302E-555C01C5E1EC}"/>
          </ac:spMkLst>
        </pc:spChg>
        <pc:spChg chg="mod">
          <ac:chgData name="Katie Mathurin" userId="65a6641a-8fac-4db3-be14-3e9b41ac6a24" providerId="ADAL" clId="{02C78070-C317-432B-BAF8-0BAE00465137}" dt="2025-09-22T18:30:39.230" v="1452"/>
          <ac:spMkLst>
            <pc:docMk/>
            <pc:sldMk cId="3125699556" sldId="361"/>
            <ac:spMk id="8" creationId="{70FB35AF-261F-676D-A7F8-33CFF07A9C19}"/>
          </ac:spMkLst>
        </pc:spChg>
        <pc:grpChg chg="del">
          <ac:chgData name="Katie Mathurin" userId="65a6641a-8fac-4db3-be14-3e9b41ac6a24" providerId="ADAL" clId="{02C78070-C317-432B-BAF8-0BAE00465137}" dt="2025-09-22T18:44:11.672" v="1616" actId="478"/>
          <ac:grpSpMkLst>
            <pc:docMk/>
            <pc:sldMk cId="3125699556" sldId="361"/>
            <ac:grpSpMk id="2" creationId="{E9EA4795-2CBB-74AF-F12A-6036CF4895A4}"/>
          </ac:grpSpMkLst>
        </pc:grpChg>
      </pc:sldChg>
      <pc:sldChg chg="modSp add mod">
        <pc:chgData name="Katie Mathurin" userId="65a6641a-8fac-4db3-be14-3e9b41ac6a24" providerId="ADAL" clId="{02C78070-C317-432B-BAF8-0BAE00465137}" dt="2025-09-22T18:44:24.922" v="1618" actId="6549"/>
        <pc:sldMkLst>
          <pc:docMk/>
          <pc:sldMk cId="2662346597" sldId="362"/>
        </pc:sldMkLst>
        <pc:spChg chg="mod">
          <ac:chgData name="Katie Mathurin" userId="65a6641a-8fac-4db3-be14-3e9b41ac6a24" providerId="ADAL" clId="{02C78070-C317-432B-BAF8-0BAE00465137}" dt="2025-09-22T18:44:24.922" v="1618" actId="6549"/>
          <ac:spMkLst>
            <pc:docMk/>
            <pc:sldMk cId="2662346597" sldId="362"/>
            <ac:spMk id="4" creationId="{AA8ECF2C-3491-EEE2-9997-C162B6697194}"/>
          </ac:spMkLst>
        </pc:spChg>
        <pc:spChg chg="mod">
          <ac:chgData name="Katie Mathurin" userId="65a6641a-8fac-4db3-be14-3e9b41ac6a24" providerId="ADAL" clId="{02C78070-C317-432B-BAF8-0BAE00465137}" dt="2025-09-22T18:35:40.733" v="1490" actId="20577"/>
          <ac:spMkLst>
            <pc:docMk/>
            <pc:sldMk cId="2662346597" sldId="362"/>
            <ac:spMk id="7" creationId="{BBBAC9C0-500A-8463-F37B-0709242606DC}"/>
          </ac:spMkLst>
        </pc:spChg>
        <pc:spChg chg="mod">
          <ac:chgData name="Katie Mathurin" userId="65a6641a-8fac-4db3-be14-3e9b41ac6a24" providerId="ADAL" clId="{02C78070-C317-432B-BAF8-0BAE00465137}" dt="2025-09-22T18:35:22.995" v="1484"/>
          <ac:spMkLst>
            <pc:docMk/>
            <pc:sldMk cId="2662346597" sldId="362"/>
            <ac:spMk id="8" creationId="{C07DCF8C-7F22-0D49-2A48-5C7D201E1F22}"/>
          </ac:spMkLst>
        </pc:spChg>
      </pc:sldChg>
      <pc:sldChg chg="delSp modSp add mod">
        <pc:chgData name="Katie Mathurin" userId="65a6641a-8fac-4db3-be14-3e9b41ac6a24" providerId="ADAL" clId="{02C78070-C317-432B-BAF8-0BAE00465137}" dt="2025-09-22T18:43:57.425" v="1613" actId="478"/>
        <pc:sldMkLst>
          <pc:docMk/>
          <pc:sldMk cId="3195905355" sldId="363"/>
        </pc:sldMkLst>
        <pc:spChg chg="mod">
          <ac:chgData name="Katie Mathurin" userId="65a6641a-8fac-4db3-be14-3e9b41ac6a24" providerId="ADAL" clId="{02C78070-C317-432B-BAF8-0BAE00465137}" dt="2025-09-22T18:36:44.389" v="1507" actId="207"/>
          <ac:spMkLst>
            <pc:docMk/>
            <pc:sldMk cId="3195905355" sldId="363"/>
            <ac:spMk id="7" creationId="{C646338A-E2B2-2FE5-1815-D995355306BA}"/>
          </ac:spMkLst>
        </pc:spChg>
        <pc:spChg chg="mod">
          <ac:chgData name="Katie Mathurin" userId="65a6641a-8fac-4db3-be14-3e9b41ac6a24" providerId="ADAL" clId="{02C78070-C317-432B-BAF8-0BAE00465137}" dt="2025-09-22T18:36:16.418" v="1500"/>
          <ac:spMkLst>
            <pc:docMk/>
            <pc:sldMk cId="3195905355" sldId="363"/>
            <ac:spMk id="8" creationId="{1DB72FF4-571F-B17D-A149-6C6B66BCE300}"/>
          </ac:spMkLst>
        </pc:spChg>
        <pc:grpChg chg="del">
          <ac:chgData name="Katie Mathurin" userId="65a6641a-8fac-4db3-be14-3e9b41ac6a24" providerId="ADAL" clId="{02C78070-C317-432B-BAF8-0BAE00465137}" dt="2025-09-22T18:43:57.425" v="1613" actId="478"/>
          <ac:grpSpMkLst>
            <pc:docMk/>
            <pc:sldMk cId="3195905355" sldId="363"/>
            <ac:grpSpMk id="2" creationId="{5D6B88A7-3F9B-8385-54AF-9B6B4CA7FF3C}"/>
          </ac:grpSpMkLst>
        </pc:grpChg>
      </pc:sldChg>
      <pc:sldChg chg="delSp modSp add mod ord">
        <pc:chgData name="Katie Mathurin" userId="65a6641a-8fac-4db3-be14-3e9b41ac6a24" providerId="ADAL" clId="{02C78070-C317-432B-BAF8-0BAE00465137}" dt="2025-09-22T18:43:54.159" v="1612" actId="478"/>
        <pc:sldMkLst>
          <pc:docMk/>
          <pc:sldMk cId="2137201723" sldId="364"/>
        </pc:sldMkLst>
        <pc:spChg chg="mod">
          <ac:chgData name="Katie Mathurin" userId="65a6641a-8fac-4db3-be14-3e9b41ac6a24" providerId="ADAL" clId="{02C78070-C317-432B-BAF8-0BAE00465137}" dt="2025-09-22T18:37:31.680" v="1518" actId="20577"/>
          <ac:spMkLst>
            <pc:docMk/>
            <pc:sldMk cId="2137201723" sldId="364"/>
            <ac:spMk id="7" creationId="{481AB144-3DAF-F24E-4CB8-16F64776F906}"/>
          </ac:spMkLst>
        </pc:spChg>
        <pc:spChg chg="mod">
          <ac:chgData name="Katie Mathurin" userId="65a6641a-8fac-4db3-be14-3e9b41ac6a24" providerId="ADAL" clId="{02C78070-C317-432B-BAF8-0BAE00465137}" dt="2025-09-22T18:37:20.029" v="1514"/>
          <ac:spMkLst>
            <pc:docMk/>
            <pc:sldMk cId="2137201723" sldId="364"/>
            <ac:spMk id="8" creationId="{6A2E6B4C-51C2-56C5-63C4-BE6CB79D606D}"/>
          </ac:spMkLst>
        </pc:spChg>
        <pc:grpChg chg="del mod">
          <ac:chgData name="Katie Mathurin" userId="65a6641a-8fac-4db3-be14-3e9b41ac6a24" providerId="ADAL" clId="{02C78070-C317-432B-BAF8-0BAE00465137}" dt="2025-09-22T18:43:54.159" v="1612" actId="478"/>
          <ac:grpSpMkLst>
            <pc:docMk/>
            <pc:sldMk cId="2137201723" sldId="364"/>
            <ac:grpSpMk id="2" creationId="{4A626286-7A8A-596B-0EDA-F592C95F11CD}"/>
          </ac:grpSpMkLst>
        </pc:grpChg>
      </pc:sldChg>
      <pc:sldChg chg="delSp modSp add mod">
        <pc:chgData name="Katie Mathurin" userId="65a6641a-8fac-4db3-be14-3e9b41ac6a24" providerId="ADAL" clId="{02C78070-C317-432B-BAF8-0BAE00465137}" dt="2025-09-22T18:43:47.912" v="1610" actId="478"/>
        <pc:sldMkLst>
          <pc:docMk/>
          <pc:sldMk cId="2046794714" sldId="365"/>
        </pc:sldMkLst>
        <pc:spChg chg="mod">
          <ac:chgData name="Katie Mathurin" userId="65a6641a-8fac-4db3-be14-3e9b41ac6a24" providerId="ADAL" clId="{02C78070-C317-432B-BAF8-0BAE00465137}" dt="2025-09-22T18:38:25.721" v="1529" actId="1076"/>
          <ac:spMkLst>
            <pc:docMk/>
            <pc:sldMk cId="2046794714" sldId="365"/>
            <ac:spMk id="7" creationId="{3BA5E7A2-7141-AC7E-1B14-3BC3C9ECFCC5}"/>
          </ac:spMkLst>
        </pc:spChg>
        <pc:spChg chg="mod">
          <ac:chgData name="Katie Mathurin" userId="65a6641a-8fac-4db3-be14-3e9b41ac6a24" providerId="ADAL" clId="{02C78070-C317-432B-BAF8-0BAE00465137}" dt="2025-09-22T18:37:59.161" v="1524"/>
          <ac:spMkLst>
            <pc:docMk/>
            <pc:sldMk cId="2046794714" sldId="365"/>
            <ac:spMk id="8" creationId="{1FB65E36-803D-3048-2B4D-33872BF319DB}"/>
          </ac:spMkLst>
        </pc:spChg>
        <pc:grpChg chg="del">
          <ac:chgData name="Katie Mathurin" userId="65a6641a-8fac-4db3-be14-3e9b41ac6a24" providerId="ADAL" clId="{02C78070-C317-432B-BAF8-0BAE00465137}" dt="2025-09-22T18:43:47.912" v="1610" actId="478"/>
          <ac:grpSpMkLst>
            <pc:docMk/>
            <pc:sldMk cId="2046794714" sldId="365"/>
            <ac:grpSpMk id="2" creationId="{6BD2FC87-BD96-8716-619D-D1D5FE92B960}"/>
          </ac:grpSpMkLst>
        </pc:grpChg>
      </pc:sldChg>
      <pc:sldChg chg="modSp add mod">
        <pc:chgData name="Katie Mathurin" userId="65a6641a-8fac-4db3-be14-3e9b41ac6a24" providerId="ADAL" clId="{02C78070-C317-432B-BAF8-0BAE00465137}" dt="2025-09-22T18:43:44.583" v="1609" actId="20577"/>
        <pc:sldMkLst>
          <pc:docMk/>
          <pc:sldMk cId="942673491" sldId="366"/>
        </pc:sldMkLst>
        <pc:spChg chg="mod">
          <ac:chgData name="Katie Mathurin" userId="65a6641a-8fac-4db3-be14-3e9b41ac6a24" providerId="ADAL" clId="{02C78070-C317-432B-BAF8-0BAE00465137}" dt="2025-09-22T18:43:44.583" v="1609" actId="20577"/>
          <ac:spMkLst>
            <pc:docMk/>
            <pc:sldMk cId="942673491" sldId="366"/>
            <ac:spMk id="4" creationId="{AF643544-B24D-A57E-AC4B-800C060C7EFB}"/>
          </ac:spMkLst>
        </pc:spChg>
        <pc:spChg chg="mod">
          <ac:chgData name="Katie Mathurin" userId="65a6641a-8fac-4db3-be14-3e9b41ac6a24" providerId="ADAL" clId="{02C78070-C317-432B-BAF8-0BAE00465137}" dt="2025-09-22T18:40:57.679" v="1584" actId="15"/>
          <ac:spMkLst>
            <pc:docMk/>
            <pc:sldMk cId="942673491" sldId="366"/>
            <ac:spMk id="7" creationId="{DE4A1FBD-30D1-4D58-10E5-4F5FB676B758}"/>
          </ac:spMkLst>
        </pc:spChg>
        <pc:spChg chg="mod">
          <ac:chgData name="Katie Mathurin" userId="65a6641a-8fac-4db3-be14-3e9b41ac6a24" providerId="ADAL" clId="{02C78070-C317-432B-BAF8-0BAE00465137}" dt="2025-09-22T18:39:23.335" v="1535"/>
          <ac:spMkLst>
            <pc:docMk/>
            <pc:sldMk cId="942673491" sldId="366"/>
            <ac:spMk id="8" creationId="{E16E24CB-F277-85CD-2B29-25FFD608D8DF}"/>
          </ac:spMkLst>
        </pc:spChg>
      </pc:sldChg>
      <pc:sldChg chg="delSp modSp add mod">
        <pc:chgData name="Katie Mathurin" userId="65a6641a-8fac-4db3-be14-3e9b41ac6a24" providerId="ADAL" clId="{02C78070-C317-432B-BAF8-0BAE00465137}" dt="2025-09-22T18:43:41.871" v="1608" actId="478"/>
        <pc:sldMkLst>
          <pc:docMk/>
          <pc:sldMk cId="903542290" sldId="367"/>
        </pc:sldMkLst>
        <pc:spChg chg="mod">
          <ac:chgData name="Katie Mathurin" userId="65a6641a-8fac-4db3-be14-3e9b41ac6a24" providerId="ADAL" clId="{02C78070-C317-432B-BAF8-0BAE00465137}" dt="2025-09-22T18:41:59.841" v="1593" actId="207"/>
          <ac:spMkLst>
            <pc:docMk/>
            <pc:sldMk cId="903542290" sldId="367"/>
            <ac:spMk id="7" creationId="{8C349303-7B81-4084-D1B4-7BB096030F1F}"/>
          </ac:spMkLst>
        </pc:spChg>
        <pc:spChg chg="mod">
          <ac:chgData name="Katie Mathurin" userId="65a6641a-8fac-4db3-be14-3e9b41ac6a24" providerId="ADAL" clId="{02C78070-C317-432B-BAF8-0BAE00465137}" dt="2025-09-22T18:41:37.947" v="1589"/>
          <ac:spMkLst>
            <pc:docMk/>
            <pc:sldMk cId="903542290" sldId="367"/>
            <ac:spMk id="8" creationId="{ED145BF4-1BF2-FD24-5ED6-AF63082A98D7}"/>
          </ac:spMkLst>
        </pc:spChg>
        <pc:grpChg chg="del">
          <ac:chgData name="Katie Mathurin" userId="65a6641a-8fac-4db3-be14-3e9b41ac6a24" providerId="ADAL" clId="{02C78070-C317-432B-BAF8-0BAE00465137}" dt="2025-09-22T18:43:41.871" v="1608" actId="478"/>
          <ac:grpSpMkLst>
            <pc:docMk/>
            <pc:sldMk cId="903542290" sldId="367"/>
            <ac:grpSpMk id="2" creationId="{99A311F5-BC58-C71A-20CB-135CB2C891B4}"/>
          </ac:grpSpMkLst>
        </pc:grpChg>
      </pc:sldChg>
      <pc:sldChg chg="modSp add mod">
        <pc:chgData name="Katie Mathurin" userId="65a6641a-8fac-4db3-be14-3e9b41ac6a24" providerId="ADAL" clId="{02C78070-C317-432B-BAF8-0BAE00465137}" dt="2025-09-22T18:43:36.649" v="1607" actId="6549"/>
        <pc:sldMkLst>
          <pc:docMk/>
          <pc:sldMk cId="781276313" sldId="368"/>
        </pc:sldMkLst>
        <pc:spChg chg="mod">
          <ac:chgData name="Katie Mathurin" userId="65a6641a-8fac-4db3-be14-3e9b41ac6a24" providerId="ADAL" clId="{02C78070-C317-432B-BAF8-0BAE00465137}" dt="2025-09-22T18:43:36.649" v="1607" actId="6549"/>
          <ac:spMkLst>
            <pc:docMk/>
            <pc:sldMk cId="781276313" sldId="368"/>
            <ac:spMk id="4" creationId="{68AF4931-C45F-8AFC-3831-9E6EFF01BE24}"/>
          </ac:spMkLst>
        </pc:spChg>
        <pc:spChg chg="mod">
          <ac:chgData name="Katie Mathurin" userId="65a6641a-8fac-4db3-be14-3e9b41ac6a24" providerId="ADAL" clId="{02C78070-C317-432B-BAF8-0BAE00465137}" dt="2025-09-22T18:42:47.025" v="1605" actId="207"/>
          <ac:spMkLst>
            <pc:docMk/>
            <pc:sldMk cId="781276313" sldId="368"/>
            <ac:spMk id="7" creationId="{4AE8282C-EC40-AAFA-4E73-86E79902FE18}"/>
          </ac:spMkLst>
        </pc:spChg>
        <pc:spChg chg="mod">
          <ac:chgData name="Katie Mathurin" userId="65a6641a-8fac-4db3-be14-3e9b41ac6a24" providerId="ADAL" clId="{02C78070-C317-432B-BAF8-0BAE00465137}" dt="2025-09-22T18:42:31.250" v="1600"/>
          <ac:spMkLst>
            <pc:docMk/>
            <pc:sldMk cId="781276313" sldId="368"/>
            <ac:spMk id="8" creationId="{9DA83693-6D57-A8B3-B059-E960C6E7E708}"/>
          </ac:spMkLst>
        </pc:spChg>
      </pc:sldChg>
      <pc:sldChg chg="modSp add mod ord">
        <pc:chgData name="Katie Mathurin" userId="65a6641a-8fac-4db3-be14-3e9b41ac6a24" providerId="ADAL" clId="{02C78070-C317-432B-BAF8-0BAE00465137}" dt="2025-09-22T18:45:08.578" v="1628" actId="12"/>
        <pc:sldMkLst>
          <pc:docMk/>
          <pc:sldMk cId="39500361" sldId="369"/>
        </pc:sldMkLst>
        <pc:spChg chg="mod">
          <ac:chgData name="Katie Mathurin" userId="65a6641a-8fac-4db3-be14-3e9b41ac6a24" providerId="ADAL" clId="{02C78070-C317-432B-BAF8-0BAE00465137}" dt="2025-09-22T18:45:08.578" v="1628" actId="12"/>
          <ac:spMkLst>
            <pc:docMk/>
            <pc:sldMk cId="39500361" sldId="369"/>
            <ac:spMk id="7" creationId="{CB92D2E4-010E-E7EB-8C8C-B56807C7D3E4}"/>
          </ac:spMkLst>
        </pc:spChg>
        <pc:spChg chg="mod">
          <ac:chgData name="Katie Mathurin" userId="65a6641a-8fac-4db3-be14-3e9b41ac6a24" providerId="ADAL" clId="{02C78070-C317-432B-BAF8-0BAE00465137}" dt="2025-09-22T18:44:51.253" v="1625"/>
          <ac:spMkLst>
            <pc:docMk/>
            <pc:sldMk cId="39500361" sldId="369"/>
            <ac:spMk id="8" creationId="{F9423661-A688-8AE4-AD01-F1BB39D62A01}"/>
          </ac:spMkLst>
        </pc:spChg>
      </pc:sldChg>
      <pc:sldChg chg="modSp add mod ord">
        <pc:chgData name="Katie Mathurin" userId="65a6641a-8fac-4db3-be14-3e9b41ac6a24" providerId="ADAL" clId="{02C78070-C317-432B-BAF8-0BAE00465137}" dt="2025-09-23T01:34:57.156" v="1653" actId="12"/>
        <pc:sldMkLst>
          <pc:docMk/>
          <pc:sldMk cId="3046558195" sldId="370"/>
        </pc:sldMkLst>
        <pc:spChg chg="mod">
          <ac:chgData name="Katie Mathurin" userId="65a6641a-8fac-4db3-be14-3e9b41ac6a24" providerId="ADAL" clId="{02C78070-C317-432B-BAF8-0BAE00465137}" dt="2025-09-23T01:34:57.156" v="1653" actId="12"/>
          <ac:spMkLst>
            <pc:docMk/>
            <pc:sldMk cId="3046558195" sldId="370"/>
            <ac:spMk id="7" creationId="{4B38D689-F7F5-4278-F017-F1A8B5D095A9}"/>
          </ac:spMkLst>
        </pc:spChg>
        <pc:spChg chg="mod">
          <ac:chgData name="Katie Mathurin" userId="65a6641a-8fac-4db3-be14-3e9b41ac6a24" providerId="ADAL" clId="{02C78070-C317-432B-BAF8-0BAE00465137}" dt="2025-09-23T01:33:48.492" v="1645"/>
          <ac:spMkLst>
            <pc:docMk/>
            <pc:sldMk cId="3046558195" sldId="370"/>
            <ac:spMk id="8" creationId="{5FC35600-A5B3-596F-E4E1-A8FF6F6085C8}"/>
          </ac:spMkLst>
        </pc:spChg>
      </pc:sldChg>
      <pc:sldChg chg="modSp add mod">
        <pc:chgData name="Katie Mathurin" userId="65a6641a-8fac-4db3-be14-3e9b41ac6a24" providerId="ADAL" clId="{02C78070-C317-432B-BAF8-0BAE00465137}" dt="2025-09-23T01:39:43.909" v="1698" actId="15"/>
        <pc:sldMkLst>
          <pc:docMk/>
          <pc:sldMk cId="3205274144" sldId="371"/>
        </pc:sldMkLst>
        <pc:spChg chg="mod">
          <ac:chgData name="Katie Mathurin" userId="65a6641a-8fac-4db3-be14-3e9b41ac6a24" providerId="ADAL" clId="{02C78070-C317-432B-BAF8-0BAE00465137}" dt="2025-09-23T01:39:43.909" v="1698" actId="15"/>
          <ac:spMkLst>
            <pc:docMk/>
            <pc:sldMk cId="3205274144" sldId="371"/>
            <ac:spMk id="7" creationId="{5086DF52-B9C1-DC6F-6B84-AC9FC204C901}"/>
          </ac:spMkLst>
        </pc:spChg>
        <pc:spChg chg="mod">
          <ac:chgData name="Katie Mathurin" userId="65a6641a-8fac-4db3-be14-3e9b41ac6a24" providerId="ADAL" clId="{02C78070-C317-432B-BAF8-0BAE00465137}" dt="2025-09-23T01:35:37.738" v="1661"/>
          <ac:spMkLst>
            <pc:docMk/>
            <pc:sldMk cId="3205274144" sldId="371"/>
            <ac:spMk id="8" creationId="{EE4755DC-9EB2-A28A-1E49-7F327C599685}"/>
          </ac:spMkLst>
        </pc:spChg>
      </pc:sldChg>
      <pc:sldChg chg="modSp add mod ord">
        <pc:chgData name="Katie Mathurin" userId="65a6641a-8fac-4db3-be14-3e9b41ac6a24" providerId="ADAL" clId="{02C78070-C317-432B-BAF8-0BAE00465137}" dt="2025-09-23T01:53:57.308" v="2166"/>
        <pc:sldMkLst>
          <pc:docMk/>
          <pc:sldMk cId="4103952990" sldId="372"/>
        </pc:sldMkLst>
        <pc:spChg chg="mod">
          <ac:chgData name="Katie Mathurin" userId="65a6641a-8fac-4db3-be14-3e9b41ac6a24" providerId="ADAL" clId="{02C78070-C317-432B-BAF8-0BAE00465137}" dt="2025-09-23T01:39:38.361" v="1697" actId="15"/>
          <ac:spMkLst>
            <pc:docMk/>
            <pc:sldMk cId="4103952990" sldId="372"/>
            <ac:spMk id="7" creationId="{539EA6DB-4C64-31C4-CD83-1D8B05C6450F}"/>
          </ac:spMkLst>
        </pc:spChg>
        <pc:spChg chg="mod">
          <ac:chgData name="Katie Mathurin" userId="65a6641a-8fac-4db3-be14-3e9b41ac6a24" providerId="ADAL" clId="{02C78070-C317-432B-BAF8-0BAE00465137}" dt="2025-09-23T01:38:33.136" v="1679" actId="21"/>
          <ac:spMkLst>
            <pc:docMk/>
            <pc:sldMk cId="4103952990" sldId="372"/>
            <ac:spMk id="8" creationId="{F7398120-906C-D0E0-73B7-71CB56278712}"/>
          </ac:spMkLst>
        </pc:spChg>
      </pc:sldChg>
      <pc:sldChg chg="addSp modSp add mod">
        <pc:chgData name="Katie Mathurin" userId="65a6641a-8fac-4db3-be14-3e9b41ac6a24" providerId="ADAL" clId="{02C78070-C317-432B-BAF8-0BAE00465137}" dt="2025-09-23T01:42:54.236" v="2014" actId="255"/>
        <pc:sldMkLst>
          <pc:docMk/>
          <pc:sldMk cId="688108225" sldId="373"/>
        </pc:sldMkLst>
        <pc:spChg chg="add mod">
          <ac:chgData name="Katie Mathurin" userId="65a6641a-8fac-4db3-be14-3e9b41ac6a24" providerId="ADAL" clId="{02C78070-C317-432B-BAF8-0BAE00465137}" dt="2025-09-23T01:42:54.236" v="2014" actId="255"/>
          <ac:spMkLst>
            <pc:docMk/>
            <pc:sldMk cId="688108225" sldId="373"/>
            <ac:spMk id="6" creationId="{23A43C4C-4ABA-3AEB-D562-00989FE36293}"/>
          </ac:spMkLst>
        </pc:spChg>
        <pc:spChg chg="mod">
          <ac:chgData name="Katie Mathurin" userId="65a6641a-8fac-4db3-be14-3e9b41ac6a24" providerId="ADAL" clId="{02C78070-C317-432B-BAF8-0BAE00465137}" dt="2025-09-23T01:40:46.084" v="1725" actId="5793"/>
          <ac:spMkLst>
            <pc:docMk/>
            <pc:sldMk cId="688108225" sldId="373"/>
            <ac:spMk id="7" creationId="{9D4E13CB-C442-0698-D7F5-081B1CF2572D}"/>
          </ac:spMkLst>
        </pc:spChg>
        <pc:spChg chg="mod">
          <ac:chgData name="Katie Mathurin" userId="65a6641a-8fac-4db3-be14-3e9b41ac6a24" providerId="ADAL" clId="{02C78070-C317-432B-BAF8-0BAE00465137}" dt="2025-09-23T01:40:33.263" v="1716" actId="20577"/>
          <ac:spMkLst>
            <pc:docMk/>
            <pc:sldMk cId="688108225" sldId="373"/>
            <ac:spMk id="8" creationId="{C98798BA-DF8A-FBA0-51AE-00B519B14123}"/>
          </ac:spMkLst>
        </pc:spChg>
      </pc:sldChg>
      <pc:sldChg chg="modSp add mod">
        <pc:chgData name="Katie Mathurin" userId="65a6641a-8fac-4db3-be14-3e9b41ac6a24" providerId="ADAL" clId="{02C78070-C317-432B-BAF8-0BAE00465137}" dt="2025-09-23T15:18:37.765" v="2518" actId="15"/>
        <pc:sldMkLst>
          <pc:docMk/>
          <pc:sldMk cId="545924222" sldId="374"/>
        </pc:sldMkLst>
        <pc:spChg chg="mod">
          <ac:chgData name="Katie Mathurin" userId="65a6641a-8fac-4db3-be14-3e9b41ac6a24" providerId="ADAL" clId="{02C78070-C317-432B-BAF8-0BAE00465137}" dt="2025-09-23T15:18:37.765" v="2518" actId="15"/>
          <ac:spMkLst>
            <pc:docMk/>
            <pc:sldMk cId="545924222" sldId="374"/>
            <ac:spMk id="7" creationId="{D1F30F91-AE12-4808-CDF3-BF6B327273CA}"/>
          </ac:spMkLst>
        </pc:spChg>
        <pc:spChg chg="mod">
          <ac:chgData name="Katie Mathurin" userId="65a6641a-8fac-4db3-be14-3e9b41ac6a24" providerId="ADAL" clId="{02C78070-C317-432B-BAF8-0BAE00465137}" dt="2025-09-23T01:44:23.373" v="2017"/>
          <ac:spMkLst>
            <pc:docMk/>
            <pc:sldMk cId="545924222" sldId="374"/>
            <ac:spMk id="8" creationId="{FB4B5B5B-D508-EC21-D144-F09872937881}"/>
          </ac:spMkLst>
        </pc:spChg>
      </pc:sldChg>
      <pc:sldChg chg="modSp add mod">
        <pc:chgData name="Katie Mathurin" userId="65a6641a-8fac-4db3-be14-3e9b41ac6a24" providerId="ADAL" clId="{02C78070-C317-432B-BAF8-0BAE00465137}" dt="2025-09-23T01:46:19.203" v="2102" actId="207"/>
        <pc:sldMkLst>
          <pc:docMk/>
          <pc:sldMk cId="631457468" sldId="375"/>
        </pc:sldMkLst>
        <pc:spChg chg="mod">
          <ac:chgData name="Katie Mathurin" userId="65a6641a-8fac-4db3-be14-3e9b41ac6a24" providerId="ADAL" clId="{02C78070-C317-432B-BAF8-0BAE00465137}" dt="2025-09-23T01:46:19.203" v="2102" actId="207"/>
          <ac:spMkLst>
            <pc:docMk/>
            <pc:sldMk cId="631457468" sldId="375"/>
            <ac:spMk id="7" creationId="{5F4DF55F-7EA4-E3AE-73C8-806ED7098F69}"/>
          </ac:spMkLst>
        </pc:spChg>
        <pc:spChg chg="mod">
          <ac:chgData name="Katie Mathurin" userId="65a6641a-8fac-4db3-be14-3e9b41ac6a24" providerId="ADAL" clId="{02C78070-C317-432B-BAF8-0BAE00465137}" dt="2025-09-23T01:45:49.842" v="2095" actId="20577"/>
          <ac:spMkLst>
            <pc:docMk/>
            <pc:sldMk cId="631457468" sldId="375"/>
            <ac:spMk id="8" creationId="{4232B256-3353-6103-3567-7687E66C9852}"/>
          </ac:spMkLst>
        </pc:spChg>
      </pc:sldChg>
      <pc:sldChg chg="modSp add mod">
        <pc:chgData name="Katie Mathurin" userId="65a6641a-8fac-4db3-be14-3e9b41ac6a24" providerId="ADAL" clId="{02C78070-C317-432B-BAF8-0BAE00465137}" dt="2025-09-23T01:47:42.126" v="2114" actId="207"/>
        <pc:sldMkLst>
          <pc:docMk/>
          <pc:sldMk cId="4100388737" sldId="376"/>
        </pc:sldMkLst>
        <pc:spChg chg="mod">
          <ac:chgData name="Katie Mathurin" userId="65a6641a-8fac-4db3-be14-3e9b41ac6a24" providerId="ADAL" clId="{02C78070-C317-432B-BAF8-0BAE00465137}" dt="2025-09-23T01:47:42.126" v="2114" actId="207"/>
          <ac:spMkLst>
            <pc:docMk/>
            <pc:sldMk cId="4100388737" sldId="376"/>
            <ac:spMk id="7" creationId="{9CD38E65-1D53-E5CF-5F1A-8C6B48C565AF}"/>
          </ac:spMkLst>
        </pc:spChg>
        <pc:spChg chg="mod">
          <ac:chgData name="Katie Mathurin" userId="65a6641a-8fac-4db3-be14-3e9b41ac6a24" providerId="ADAL" clId="{02C78070-C317-432B-BAF8-0BAE00465137}" dt="2025-09-23T01:47:13.648" v="2109" actId="20577"/>
          <ac:spMkLst>
            <pc:docMk/>
            <pc:sldMk cId="4100388737" sldId="376"/>
            <ac:spMk id="8" creationId="{677CB8D8-6E18-3815-5016-AF3090BF8D8B}"/>
          </ac:spMkLst>
        </pc:spChg>
      </pc:sldChg>
      <pc:sldChg chg="modSp add mod">
        <pc:chgData name="Katie Mathurin" userId="65a6641a-8fac-4db3-be14-3e9b41ac6a24" providerId="ADAL" clId="{02C78070-C317-432B-BAF8-0BAE00465137}" dt="2025-09-23T01:50:12.671" v="2137" actId="2711"/>
        <pc:sldMkLst>
          <pc:docMk/>
          <pc:sldMk cId="2560924176" sldId="377"/>
        </pc:sldMkLst>
        <pc:spChg chg="mod">
          <ac:chgData name="Katie Mathurin" userId="65a6641a-8fac-4db3-be14-3e9b41ac6a24" providerId="ADAL" clId="{02C78070-C317-432B-BAF8-0BAE00465137}" dt="2025-09-23T01:48:30.966" v="2125" actId="207"/>
          <ac:spMkLst>
            <pc:docMk/>
            <pc:sldMk cId="2560924176" sldId="377"/>
            <ac:spMk id="7" creationId="{7CFBA448-6B2A-F0D6-C97C-419705CF00B9}"/>
          </ac:spMkLst>
        </pc:spChg>
        <pc:spChg chg="mod">
          <ac:chgData name="Katie Mathurin" userId="65a6641a-8fac-4db3-be14-3e9b41ac6a24" providerId="ADAL" clId="{02C78070-C317-432B-BAF8-0BAE00465137}" dt="2025-09-23T01:50:12.671" v="2137" actId="2711"/>
          <ac:spMkLst>
            <pc:docMk/>
            <pc:sldMk cId="2560924176" sldId="377"/>
            <ac:spMk id="8" creationId="{C773CE43-05E0-C452-A50D-63E76CD81E5E}"/>
          </ac:spMkLst>
        </pc:spChg>
      </pc:sldChg>
      <pc:sldChg chg="modSp add mod">
        <pc:chgData name="Katie Mathurin" userId="65a6641a-8fac-4db3-be14-3e9b41ac6a24" providerId="ADAL" clId="{02C78070-C317-432B-BAF8-0BAE00465137}" dt="2025-09-23T01:51:09.203" v="2148" actId="255"/>
        <pc:sldMkLst>
          <pc:docMk/>
          <pc:sldMk cId="2356138527" sldId="378"/>
        </pc:sldMkLst>
        <pc:spChg chg="mod">
          <ac:chgData name="Katie Mathurin" userId="65a6641a-8fac-4db3-be14-3e9b41ac6a24" providerId="ADAL" clId="{02C78070-C317-432B-BAF8-0BAE00465137}" dt="2025-09-23T01:50:58.208" v="2145" actId="1076"/>
          <ac:spMkLst>
            <pc:docMk/>
            <pc:sldMk cId="2356138527" sldId="378"/>
            <ac:spMk id="7" creationId="{D4338C6F-D218-EC5B-FD0B-D889E2907696}"/>
          </ac:spMkLst>
        </pc:spChg>
        <pc:spChg chg="mod">
          <ac:chgData name="Katie Mathurin" userId="65a6641a-8fac-4db3-be14-3e9b41ac6a24" providerId="ADAL" clId="{02C78070-C317-432B-BAF8-0BAE00465137}" dt="2025-09-23T01:51:09.203" v="2148" actId="255"/>
          <ac:spMkLst>
            <pc:docMk/>
            <pc:sldMk cId="2356138527" sldId="378"/>
            <ac:spMk id="8" creationId="{7404B940-AD95-17F7-7B20-3CC29D563176}"/>
          </ac:spMkLst>
        </pc:spChg>
      </pc:sldChg>
      <pc:sldChg chg="modSp add mod">
        <pc:chgData name="Katie Mathurin" userId="65a6641a-8fac-4db3-be14-3e9b41ac6a24" providerId="ADAL" clId="{02C78070-C317-432B-BAF8-0BAE00465137}" dt="2025-09-23T01:52:14.476" v="2161" actId="1076"/>
        <pc:sldMkLst>
          <pc:docMk/>
          <pc:sldMk cId="2407687550" sldId="379"/>
        </pc:sldMkLst>
        <pc:spChg chg="mod">
          <ac:chgData name="Katie Mathurin" userId="65a6641a-8fac-4db3-be14-3e9b41ac6a24" providerId="ADAL" clId="{02C78070-C317-432B-BAF8-0BAE00465137}" dt="2025-09-23T01:52:14.476" v="2161" actId="1076"/>
          <ac:spMkLst>
            <pc:docMk/>
            <pc:sldMk cId="2407687550" sldId="379"/>
            <ac:spMk id="7" creationId="{32EDDC2C-43AB-8F18-D720-38B36EF1A288}"/>
          </ac:spMkLst>
        </pc:spChg>
        <pc:spChg chg="mod">
          <ac:chgData name="Katie Mathurin" userId="65a6641a-8fac-4db3-be14-3e9b41ac6a24" providerId="ADAL" clId="{02C78070-C317-432B-BAF8-0BAE00465137}" dt="2025-09-23T01:51:30.553" v="2154" actId="20577"/>
          <ac:spMkLst>
            <pc:docMk/>
            <pc:sldMk cId="2407687550" sldId="379"/>
            <ac:spMk id="8" creationId="{8DC49DDA-4D8C-6CA7-AF80-FD6231CBD875}"/>
          </ac:spMkLst>
        </pc:spChg>
      </pc:sldChg>
      <pc:sldChg chg="modSp add mod">
        <pc:chgData name="Katie Mathurin" userId="65a6641a-8fac-4db3-be14-3e9b41ac6a24" providerId="ADAL" clId="{02C78070-C317-432B-BAF8-0BAE00465137}" dt="2025-09-23T01:55:31.978" v="2180" actId="15"/>
        <pc:sldMkLst>
          <pc:docMk/>
          <pc:sldMk cId="1157000393" sldId="380"/>
        </pc:sldMkLst>
        <pc:spChg chg="mod">
          <ac:chgData name="Katie Mathurin" userId="65a6641a-8fac-4db3-be14-3e9b41ac6a24" providerId="ADAL" clId="{02C78070-C317-432B-BAF8-0BAE00465137}" dt="2025-09-23T01:55:31.978" v="2180" actId="15"/>
          <ac:spMkLst>
            <pc:docMk/>
            <pc:sldMk cId="1157000393" sldId="380"/>
            <ac:spMk id="7" creationId="{42552EB4-1902-F956-4ADE-963DCD5FE20B}"/>
          </ac:spMkLst>
        </pc:spChg>
        <pc:spChg chg="mod">
          <ac:chgData name="Katie Mathurin" userId="65a6641a-8fac-4db3-be14-3e9b41ac6a24" providerId="ADAL" clId="{02C78070-C317-432B-BAF8-0BAE00465137}" dt="2025-09-23T01:54:46.881" v="2172" actId="2711"/>
          <ac:spMkLst>
            <pc:docMk/>
            <pc:sldMk cId="1157000393" sldId="380"/>
            <ac:spMk id="8" creationId="{EA7BAA7E-4E78-195A-6FF5-8EC51AF0FE6F}"/>
          </ac:spMkLst>
        </pc:spChg>
      </pc:sldChg>
      <pc:sldChg chg="modSp add mod">
        <pc:chgData name="Katie Mathurin" userId="65a6641a-8fac-4db3-be14-3e9b41ac6a24" providerId="ADAL" clId="{02C78070-C317-432B-BAF8-0BAE00465137}" dt="2025-09-23T01:57:23.714" v="2252" actId="255"/>
        <pc:sldMkLst>
          <pc:docMk/>
          <pc:sldMk cId="2616215786" sldId="381"/>
        </pc:sldMkLst>
        <pc:spChg chg="mod">
          <ac:chgData name="Katie Mathurin" userId="65a6641a-8fac-4db3-be14-3e9b41ac6a24" providerId="ADAL" clId="{02C78070-C317-432B-BAF8-0BAE00465137}" dt="2025-09-23T01:57:23.714" v="2252" actId="255"/>
          <ac:spMkLst>
            <pc:docMk/>
            <pc:sldMk cId="2616215786" sldId="381"/>
            <ac:spMk id="7" creationId="{F62F762D-09EE-F2C9-F2E8-1AC5654D60DF}"/>
          </ac:spMkLst>
        </pc:spChg>
        <pc:spChg chg="mod">
          <ac:chgData name="Katie Mathurin" userId="65a6641a-8fac-4db3-be14-3e9b41ac6a24" providerId="ADAL" clId="{02C78070-C317-432B-BAF8-0BAE00465137}" dt="2025-09-23T01:56:07.426" v="2234" actId="20577"/>
          <ac:spMkLst>
            <pc:docMk/>
            <pc:sldMk cId="2616215786" sldId="381"/>
            <ac:spMk id="8" creationId="{FAAD799C-9C94-A762-70CE-F281BD447DB1}"/>
          </ac:spMkLst>
        </pc:spChg>
      </pc:sldChg>
      <pc:sldChg chg="modSp add mod">
        <pc:chgData name="Katie Mathurin" userId="65a6641a-8fac-4db3-be14-3e9b41ac6a24" providerId="ADAL" clId="{02C78070-C317-432B-BAF8-0BAE00465137}" dt="2025-09-23T01:59:47.552" v="2263" actId="2710"/>
        <pc:sldMkLst>
          <pc:docMk/>
          <pc:sldMk cId="3787701731" sldId="382"/>
        </pc:sldMkLst>
        <pc:spChg chg="mod">
          <ac:chgData name="Katie Mathurin" userId="65a6641a-8fac-4db3-be14-3e9b41ac6a24" providerId="ADAL" clId="{02C78070-C317-432B-BAF8-0BAE00465137}" dt="2025-09-23T01:59:47.552" v="2263" actId="2710"/>
          <ac:spMkLst>
            <pc:docMk/>
            <pc:sldMk cId="3787701731" sldId="382"/>
            <ac:spMk id="7" creationId="{E1871667-AE27-8683-B1BB-CAB7AF2BFAC5}"/>
          </ac:spMkLst>
        </pc:spChg>
      </pc:sldChg>
      <pc:sldChg chg="modSp add mod">
        <pc:chgData name="Katie Mathurin" userId="65a6641a-8fac-4db3-be14-3e9b41ac6a24" providerId="ADAL" clId="{02C78070-C317-432B-BAF8-0BAE00465137}" dt="2025-09-23T02:01:04.827" v="2323" actId="1076"/>
        <pc:sldMkLst>
          <pc:docMk/>
          <pc:sldMk cId="3253113004" sldId="383"/>
        </pc:sldMkLst>
        <pc:spChg chg="mod">
          <ac:chgData name="Katie Mathurin" userId="65a6641a-8fac-4db3-be14-3e9b41ac6a24" providerId="ADAL" clId="{02C78070-C317-432B-BAF8-0BAE00465137}" dt="2025-09-23T02:01:04.827" v="2323" actId="1076"/>
          <ac:spMkLst>
            <pc:docMk/>
            <pc:sldMk cId="3253113004" sldId="383"/>
            <ac:spMk id="7" creationId="{05B38D07-1AF3-0073-D97B-68432AC6251A}"/>
          </ac:spMkLst>
        </pc:spChg>
        <pc:spChg chg="mod">
          <ac:chgData name="Katie Mathurin" userId="65a6641a-8fac-4db3-be14-3e9b41ac6a24" providerId="ADAL" clId="{02C78070-C317-432B-BAF8-0BAE00465137}" dt="2025-09-23T02:00:22.657" v="2313" actId="20577"/>
          <ac:spMkLst>
            <pc:docMk/>
            <pc:sldMk cId="3253113004" sldId="383"/>
            <ac:spMk id="8" creationId="{63BC0857-43D7-11ED-CCF5-29ED86C8724F}"/>
          </ac:spMkLst>
        </pc:spChg>
      </pc:sldChg>
      <pc:sldChg chg="modSp add mod">
        <pc:chgData name="Katie Mathurin" userId="65a6641a-8fac-4db3-be14-3e9b41ac6a24" providerId="ADAL" clId="{02C78070-C317-432B-BAF8-0BAE00465137}" dt="2025-09-23T15:50:31.248" v="2524"/>
        <pc:sldMkLst>
          <pc:docMk/>
          <pc:sldMk cId="3103688590" sldId="384"/>
        </pc:sldMkLst>
        <pc:spChg chg="mod">
          <ac:chgData name="Katie Mathurin" userId="65a6641a-8fac-4db3-be14-3e9b41ac6a24" providerId="ADAL" clId="{02C78070-C317-432B-BAF8-0BAE00465137}" dt="2025-09-23T15:50:31.248" v="2524"/>
          <ac:spMkLst>
            <pc:docMk/>
            <pc:sldMk cId="3103688590" sldId="384"/>
            <ac:spMk id="7" creationId="{7267975E-E86D-57BE-5D46-33D279DBD7B9}"/>
          </ac:spMkLst>
        </pc:spChg>
        <pc:spChg chg="mod">
          <ac:chgData name="Katie Mathurin" userId="65a6641a-8fac-4db3-be14-3e9b41ac6a24" providerId="ADAL" clId="{02C78070-C317-432B-BAF8-0BAE00465137}" dt="2025-09-23T02:01:43.391" v="2328" actId="113"/>
          <ac:spMkLst>
            <pc:docMk/>
            <pc:sldMk cId="3103688590" sldId="384"/>
            <ac:spMk id="8" creationId="{A9FD2BDB-2C86-BE4A-2B45-F5514CB4D883}"/>
          </ac:spMkLst>
        </pc:spChg>
      </pc:sldChg>
      <pc:sldChg chg="modSp add mod">
        <pc:chgData name="Katie Mathurin" userId="65a6641a-8fac-4db3-be14-3e9b41ac6a24" providerId="ADAL" clId="{02C78070-C317-432B-BAF8-0BAE00465137}" dt="2025-09-23T02:05:40.837" v="2423" actId="207"/>
        <pc:sldMkLst>
          <pc:docMk/>
          <pc:sldMk cId="204156881" sldId="385"/>
        </pc:sldMkLst>
        <pc:spChg chg="mod">
          <ac:chgData name="Katie Mathurin" userId="65a6641a-8fac-4db3-be14-3e9b41ac6a24" providerId="ADAL" clId="{02C78070-C317-432B-BAF8-0BAE00465137}" dt="2025-09-23T02:05:40.837" v="2423" actId="207"/>
          <ac:spMkLst>
            <pc:docMk/>
            <pc:sldMk cId="204156881" sldId="385"/>
            <ac:spMk id="7" creationId="{B2EDFA14-BA90-D06B-7484-3CAAF6948C29}"/>
          </ac:spMkLst>
        </pc:spChg>
        <pc:spChg chg="mod">
          <ac:chgData name="Katie Mathurin" userId="65a6641a-8fac-4db3-be14-3e9b41ac6a24" providerId="ADAL" clId="{02C78070-C317-432B-BAF8-0BAE00465137}" dt="2025-09-23T02:05:16.564" v="2417" actId="2711"/>
          <ac:spMkLst>
            <pc:docMk/>
            <pc:sldMk cId="204156881" sldId="385"/>
            <ac:spMk id="8" creationId="{8910A446-5CC2-B49B-CFAA-F3DC1AF1EE03}"/>
          </ac:spMkLst>
        </pc:spChg>
      </pc:sldChg>
      <pc:sldChg chg="modSp add mod">
        <pc:chgData name="Katie Mathurin" userId="65a6641a-8fac-4db3-be14-3e9b41ac6a24" providerId="ADAL" clId="{02C78070-C317-432B-BAF8-0BAE00465137}" dt="2025-09-23T02:06:23.112" v="2476" actId="207"/>
        <pc:sldMkLst>
          <pc:docMk/>
          <pc:sldMk cId="1607650096" sldId="386"/>
        </pc:sldMkLst>
        <pc:spChg chg="mod">
          <ac:chgData name="Katie Mathurin" userId="65a6641a-8fac-4db3-be14-3e9b41ac6a24" providerId="ADAL" clId="{02C78070-C317-432B-BAF8-0BAE00465137}" dt="2025-09-23T02:06:23.112" v="2476" actId="207"/>
          <ac:spMkLst>
            <pc:docMk/>
            <pc:sldMk cId="1607650096" sldId="386"/>
            <ac:spMk id="7" creationId="{E35C74B5-CEF9-5A05-0ED9-8AECDAAF1CFC}"/>
          </ac:spMkLst>
        </pc:spChg>
        <pc:spChg chg="mod">
          <ac:chgData name="Katie Mathurin" userId="65a6641a-8fac-4db3-be14-3e9b41ac6a24" providerId="ADAL" clId="{02C78070-C317-432B-BAF8-0BAE00465137}" dt="2025-09-23T02:06:06.676" v="2473" actId="20577"/>
          <ac:spMkLst>
            <pc:docMk/>
            <pc:sldMk cId="1607650096" sldId="386"/>
            <ac:spMk id="8" creationId="{F5E2368C-3971-B9B4-A382-832C74B07067}"/>
          </ac:spMkLst>
        </pc:spChg>
      </pc:sldChg>
      <pc:sldChg chg="modSp add mod">
        <pc:chgData name="Katie Mathurin" userId="65a6641a-8fac-4db3-be14-3e9b41ac6a24" providerId="ADAL" clId="{02C78070-C317-432B-BAF8-0BAE00465137}" dt="2025-09-23T02:07:20.475" v="2496" actId="207"/>
        <pc:sldMkLst>
          <pc:docMk/>
          <pc:sldMk cId="2205390812" sldId="387"/>
        </pc:sldMkLst>
        <pc:spChg chg="mod">
          <ac:chgData name="Katie Mathurin" userId="65a6641a-8fac-4db3-be14-3e9b41ac6a24" providerId="ADAL" clId="{02C78070-C317-432B-BAF8-0BAE00465137}" dt="2025-09-23T02:07:20.475" v="2496" actId="207"/>
          <ac:spMkLst>
            <pc:docMk/>
            <pc:sldMk cId="2205390812" sldId="387"/>
            <ac:spMk id="7" creationId="{2E6675A4-4D42-270A-A4DF-3957876C6B69}"/>
          </ac:spMkLst>
        </pc:spChg>
        <pc:spChg chg="mod">
          <ac:chgData name="Katie Mathurin" userId="65a6641a-8fac-4db3-be14-3e9b41ac6a24" providerId="ADAL" clId="{02C78070-C317-432B-BAF8-0BAE00465137}" dt="2025-09-23T02:07:06.176" v="2493" actId="20577"/>
          <ac:spMkLst>
            <pc:docMk/>
            <pc:sldMk cId="2205390812" sldId="387"/>
            <ac:spMk id="8" creationId="{2E377207-5883-C59E-2F24-0D6CACC21443}"/>
          </ac:spMkLst>
        </pc:spChg>
      </pc:sldChg>
      <pc:sldChg chg="modSp add mod">
        <pc:chgData name="Katie Mathurin" userId="65a6641a-8fac-4db3-be14-3e9b41ac6a24" providerId="ADAL" clId="{02C78070-C317-432B-BAF8-0BAE00465137}" dt="2025-09-23T02:08:02.595" v="2516" actId="6549"/>
        <pc:sldMkLst>
          <pc:docMk/>
          <pc:sldMk cId="2550812634" sldId="388"/>
        </pc:sldMkLst>
        <pc:spChg chg="mod">
          <ac:chgData name="Katie Mathurin" userId="65a6641a-8fac-4db3-be14-3e9b41ac6a24" providerId="ADAL" clId="{02C78070-C317-432B-BAF8-0BAE00465137}" dt="2025-09-23T02:08:02.595" v="2516" actId="6549"/>
          <ac:spMkLst>
            <pc:docMk/>
            <pc:sldMk cId="2550812634" sldId="388"/>
            <ac:spMk id="7" creationId="{568BCE65-9980-A6F6-C870-1DCB7E74FB96}"/>
          </ac:spMkLst>
        </pc:spChg>
        <pc:spChg chg="mod">
          <ac:chgData name="Katie Mathurin" userId="65a6641a-8fac-4db3-be14-3e9b41ac6a24" providerId="ADAL" clId="{02C78070-C317-432B-BAF8-0BAE00465137}" dt="2025-09-23T02:07:46.224" v="2512" actId="5793"/>
          <ac:spMkLst>
            <pc:docMk/>
            <pc:sldMk cId="2550812634" sldId="388"/>
            <ac:spMk id="8" creationId="{8D27F011-EC77-7607-E221-4C9610C87EEA}"/>
          </ac:spMkLst>
        </pc:spChg>
      </pc:sldChg>
    </pc:docChg>
  </pc:docChgLst>
  <pc:docChgLst>
    <pc:chgData name="Debra Kovats" userId="c4bedd25-44bb-4c95-8d87-c0798d9d00a7" providerId="ADAL" clId="{FD370083-EE05-47BF-90C8-CBCC00E36827}"/>
    <pc:docChg chg="modSld">
      <pc:chgData name="Debra Kovats" userId="c4bedd25-44bb-4c95-8d87-c0798d9d00a7" providerId="ADAL" clId="{FD370083-EE05-47BF-90C8-CBCC00E36827}" dt="2025-08-14T19:57:35.933" v="40" actId="20577"/>
      <pc:docMkLst>
        <pc:docMk/>
      </pc:docMkLst>
      <pc:sldChg chg="modSp mod">
        <pc:chgData name="Debra Kovats" userId="c4bedd25-44bb-4c95-8d87-c0798d9d00a7" providerId="ADAL" clId="{FD370083-EE05-47BF-90C8-CBCC00E36827}" dt="2025-08-14T19:57:35.933" v="40" actId="20577"/>
        <pc:sldMkLst>
          <pc:docMk/>
          <pc:sldMk cId="469442046" sldId="256"/>
        </pc:sldMkLst>
      </pc:sldChg>
    </pc:docChg>
  </pc:docChgLst>
  <pc:docChgLst>
    <pc:chgData name="Debra Kovats" userId="c4bedd25-44bb-4c95-8d87-c0798d9d00a7" providerId="ADAL" clId="{809E89F0-85F6-41D0-9342-BBF1A53E3FE4}"/>
    <pc:docChg chg="modSld">
      <pc:chgData name="Debra Kovats" userId="c4bedd25-44bb-4c95-8d87-c0798d9d00a7" providerId="ADAL" clId="{809E89F0-85F6-41D0-9342-BBF1A53E3FE4}" dt="2025-09-16T12:54:55.283" v="0" actId="20577"/>
      <pc:docMkLst>
        <pc:docMk/>
      </pc:docMkLst>
      <pc:sldChg chg="modSp mod">
        <pc:chgData name="Debra Kovats" userId="c4bedd25-44bb-4c95-8d87-c0798d9d00a7" providerId="ADAL" clId="{809E89F0-85F6-41D0-9342-BBF1A53E3FE4}" dt="2025-09-16T12:54:55.283" v="0" actId="20577"/>
        <pc:sldMkLst>
          <pc:docMk/>
          <pc:sldMk cId="3438604033" sldId="337"/>
        </pc:sldMkLst>
      </pc:sldChg>
    </pc:docChg>
  </pc:docChgLst>
  <pc:docChgLst>
    <pc:chgData name="Katie Mathurin" userId="65a6641a-8fac-4db3-be14-3e9b41ac6a24" providerId="ADAL" clId="{3735D10A-6BC2-4722-8504-0032E2BD3C6C}"/>
    <pc:docChg chg="custSel modSld">
      <pc:chgData name="Katie Mathurin" userId="65a6641a-8fac-4db3-be14-3e9b41ac6a24" providerId="ADAL" clId="{3735D10A-6BC2-4722-8504-0032E2BD3C6C}" dt="2025-09-08T15:26:47.340" v="5" actId="1076"/>
      <pc:docMkLst>
        <pc:docMk/>
      </pc:docMkLst>
      <pc:sldChg chg="addSp delSp modSp mod">
        <pc:chgData name="Katie Mathurin" userId="65a6641a-8fac-4db3-be14-3e9b41ac6a24" providerId="ADAL" clId="{3735D10A-6BC2-4722-8504-0032E2BD3C6C}" dt="2025-09-08T15:26:47.340" v="5" actId="1076"/>
        <pc:sldMkLst>
          <pc:docMk/>
          <pc:sldMk cId="2929987188" sldId="324"/>
        </pc:sldMkLst>
        <pc:picChg chg="add">
          <ac:chgData name="Katie Mathurin" userId="65a6641a-8fac-4db3-be14-3e9b41ac6a24" providerId="ADAL" clId="{3735D10A-6BC2-4722-8504-0032E2BD3C6C}" dt="2025-09-08T15:25:43.690" v="3" actId="22"/>
          <ac:picMkLst>
            <pc:docMk/>
            <pc:sldMk cId="2929987188" sldId="324"/>
            <ac:picMk id="6" creationId="{CDDDCAFE-8597-A8E7-C5BC-98EFDB5C06D0}"/>
          </ac:picMkLst>
        </pc:picChg>
        <pc:picChg chg="add mod">
          <ac:chgData name="Katie Mathurin" userId="65a6641a-8fac-4db3-be14-3e9b41ac6a24" providerId="ADAL" clId="{3735D10A-6BC2-4722-8504-0032E2BD3C6C}" dt="2025-09-08T15:26:47.340" v="5" actId="1076"/>
          <ac:picMkLst>
            <pc:docMk/>
            <pc:sldMk cId="2929987188" sldId="324"/>
            <ac:picMk id="8" creationId="{D93A2B0D-2E0F-A632-5D3E-1EFB8036D98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95ABB-DA40-406D-89DA-D0FDBB401862}"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CFB6BD0C-9796-4F47-BD7A-50A10C15841E}">
      <dgm:prSet phldrT="[Text]" custT="1">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en-US" sz="900"/>
            <a:t>Transfer of Permanent Legal and Physical Custody to a Relative (TPLPC) </a:t>
          </a:r>
        </a:p>
        <a:p>
          <a:pPr>
            <a:spcAft>
              <a:spcPts val="0"/>
            </a:spcAft>
          </a:pPr>
          <a:r>
            <a:rPr lang="en-US" sz="600"/>
            <a:t>Minn. Stat. </a:t>
          </a:r>
          <a:r>
            <a:rPr lang="en-US" sz="600" b="0" i="0">
              <a:latin typeface="Calibri"/>
            </a:rPr>
            <a:t>§</a:t>
          </a:r>
          <a:r>
            <a:rPr lang="en-US" sz="600"/>
            <a:t>260C.515 subd. 4</a:t>
          </a:r>
          <a:endParaRPr lang="en-US" sz="700"/>
        </a:p>
      </dgm:t>
    </dgm:pt>
    <dgm:pt modelId="{83CB51DB-6F85-4590-8BF7-4D75348F0070}" type="parTrans" cxnId="{7E50E210-A589-43E3-B04E-43F7C74875DA}">
      <dgm:prSet/>
      <dgm:spPr/>
      <dgm:t>
        <a:bodyPr/>
        <a:lstStyle/>
        <a:p>
          <a:endParaRPr lang="en-US"/>
        </a:p>
      </dgm:t>
    </dgm:pt>
    <dgm:pt modelId="{3EAB481D-9C1F-40AB-B0A2-AD849E1A7EC9}" type="sibTrans" cxnId="{7E50E210-A589-43E3-B04E-43F7C74875DA}">
      <dgm:prSet/>
      <dgm:spPr/>
      <dgm:t>
        <a:bodyPr/>
        <a:lstStyle/>
        <a:p>
          <a:endParaRPr lang="en-US"/>
        </a:p>
      </dgm:t>
    </dgm:pt>
    <dgm:pt modelId="{763D9C54-E62B-4A34-B0F2-0A60DCE52DDB}">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900"/>
            <a:t>Permanent Custody to the Agency (PCA) </a:t>
          </a:r>
        </a:p>
        <a:p>
          <a:r>
            <a:rPr lang="en-US" sz="600"/>
            <a:t>Minn. Stat. </a:t>
          </a:r>
          <a:r>
            <a:rPr lang="en-US" sz="600" b="0" i="0">
              <a:latin typeface="Calibri"/>
            </a:rPr>
            <a:t>§</a:t>
          </a:r>
          <a:r>
            <a:rPr lang="en-US" sz="600"/>
            <a:t>260C.515 subd. 5</a:t>
          </a:r>
        </a:p>
      </dgm:t>
    </dgm:pt>
    <dgm:pt modelId="{E49FE41D-AE26-4F1A-9BEC-E62A5C26459A}" type="parTrans" cxnId="{D9CAA861-9472-462D-A96D-3355B47288FA}">
      <dgm:prSet/>
      <dgm:spPr/>
      <dgm:t>
        <a:bodyPr/>
        <a:lstStyle/>
        <a:p>
          <a:endParaRPr lang="en-US"/>
        </a:p>
      </dgm:t>
    </dgm:pt>
    <dgm:pt modelId="{1FA81F42-86B8-4A23-94CE-5FCD02155CE7}" type="sibTrans" cxnId="{D9CAA861-9472-462D-A96D-3355B47288FA}">
      <dgm:prSet/>
      <dgm:spPr/>
      <dgm:t>
        <a:bodyPr/>
        <a:lstStyle/>
        <a:p>
          <a:endParaRPr lang="en-US"/>
        </a:p>
      </dgm:t>
    </dgm:pt>
    <dgm:pt modelId="{BF1C94DA-F1A8-4185-8D93-750E0B9C2F1D}">
      <dgm:prSet phldrT="[Text]" custT="1">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en-US" sz="900"/>
            <a:t>Temporary Legal Custody by the Agency (Foster care for a specified time)</a:t>
          </a:r>
        </a:p>
        <a:p>
          <a:pPr>
            <a:spcAft>
              <a:spcPts val="0"/>
            </a:spcAft>
          </a:pPr>
          <a:r>
            <a:rPr lang="en-US" sz="600"/>
            <a:t>Minn. Stat. </a:t>
          </a:r>
          <a:r>
            <a:rPr lang="en-US" sz="600" b="0" i="0">
              <a:latin typeface="Calibri"/>
            </a:rPr>
            <a:t>§</a:t>
          </a:r>
          <a:r>
            <a:rPr lang="en-US" sz="600"/>
            <a:t>260C.515 subd. 6</a:t>
          </a:r>
        </a:p>
      </dgm:t>
    </dgm:pt>
    <dgm:pt modelId="{4260E370-F722-4E6E-ABF9-F3D9F9471B7F}" type="parTrans" cxnId="{F1111C26-6CEE-48A0-B7DB-CF925E80EA34}">
      <dgm:prSet/>
      <dgm:spPr/>
      <dgm:t>
        <a:bodyPr/>
        <a:lstStyle/>
        <a:p>
          <a:endParaRPr lang="en-US"/>
        </a:p>
      </dgm:t>
    </dgm:pt>
    <dgm:pt modelId="{A86F4850-4F83-4936-B243-CC099EAD954B}" type="sibTrans" cxnId="{F1111C26-6CEE-48A0-B7DB-CF925E80EA34}">
      <dgm:prSet/>
      <dgm:spPr/>
      <dgm:t>
        <a:bodyPr/>
        <a:lstStyle/>
        <a:p>
          <a:endParaRPr lang="en-US"/>
        </a:p>
      </dgm:t>
    </dgm:pt>
    <dgm:pt modelId="{7DD8E793-F632-4FD8-82B5-C5FBA4ED3C16}">
      <dgm:prSet custT="1">
        <dgm:style>
          <a:lnRef idx="1">
            <a:schemeClr val="accent3"/>
          </a:lnRef>
          <a:fillRef idx="2">
            <a:schemeClr val="accent3"/>
          </a:fillRef>
          <a:effectRef idx="1">
            <a:schemeClr val="accent3"/>
          </a:effectRef>
          <a:fontRef idx="minor">
            <a:schemeClr val="dk1"/>
          </a:fontRef>
        </dgm:style>
      </dgm:prSet>
      <dgm:spPr/>
      <dgm:t>
        <a:bodyPr/>
        <a:lstStyle/>
        <a:p>
          <a:pPr>
            <a:spcAft>
              <a:spcPts val="0"/>
            </a:spcAft>
          </a:pPr>
          <a:r>
            <a:rPr lang="en-US" sz="750"/>
            <a:t>Relative becomes permanent custodian, birth parents can continue to have legal relationship have no custodial rights.</a:t>
          </a:r>
        </a:p>
      </dgm:t>
    </dgm:pt>
    <dgm:pt modelId="{940DDB1D-3D55-420D-8375-323F656D7D89}" type="parTrans" cxnId="{77E560C5-01BD-4F5F-BBC6-DC7311EECAD5}">
      <dgm:prSet/>
      <dgm:spPr/>
      <dgm:t>
        <a:bodyPr/>
        <a:lstStyle/>
        <a:p>
          <a:endParaRPr lang="en-US"/>
        </a:p>
      </dgm:t>
    </dgm:pt>
    <dgm:pt modelId="{AD6BF631-4FCE-447A-8EDB-5B6282A86ED9}" type="sibTrans" cxnId="{77E560C5-01BD-4F5F-BBC6-DC7311EECAD5}">
      <dgm:prSet/>
      <dgm:spPr/>
      <dgm:t>
        <a:bodyPr/>
        <a:lstStyle/>
        <a:p>
          <a:endParaRPr lang="en-US"/>
        </a:p>
      </dgm:t>
    </dgm:pt>
    <dgm:pt modelId="{FB6A89F5-8CBA-4307-A603-F8C594D27526}">
      <dgm:prSet custT="1"/>
      <dgm:spPr/>
      <dgm:t>
        <a:bodyPr/>
        <a:lstStyle/>
        <a:p>
          <a:r>
            <a:rPr lang="en-US" sz="700"/>
            <a:t>Requirements: </a:t>
          </a:r>
          <a:r>
            <a:rPr lang="en-US" sz="700" b="0" i="0"/>
            <a:t>(1) child is 16, (2) reasonable efforts to locate and place with relatives (3) parent will be able to have visitation rights</a:t>
          </a:r>
          <a:endParaRPr lang="en-US" sz="700"/>
        </a:p>
      </dgm:t>
    </dgm:pt>
    <dgm:pt modelId="{D0DED175-69C8-4B86-A629-2C2252AB84B4}" type="parTrans" cxnId="{CFB223C3-1B8D-42C8-8734-7E6E4FFBA7FA}">
      <dgm:prSet/>
      <dgm:spPr/>
      <dgm:t>
        <a:bodyPr/>
        <a:lstStyle/>
        <a:p>
          <a:endParaRPr lang="en-US"/>
        </a:p>
      </dgm:t>
    </dgm:pt>
    <dgm:pt modelId="{09159A6E-A5BA-4A8E-B86E-34D472AEDD6B}" type="sibTrans" cxnId="{CFB223C3-1B8D-42C8-8734-7E6E4FFBA7FA}">
      <dgm:prSet/>
      <dgm:spPr/>
      <dgm:t>
        <a:bodyPr/>
        <a:lstStyle/>
        <a:p>
          <a:endParaRPr lang="en-US"/>
        </a:p>
      </dgm:t>
    </dgm:pt>
    <dgm:pt modelId="{69EC0584-9BA4-4EAB-8AD9-A54A36ED90E7}">
      <dgm:prSet>
        <dgm:style>
          <a:lnRef idx="1">
            <a:schemeClr val="accent3"/>
          </a:lnRef>
          <a:fillRef idx="2">
            <a:schemeClr val="accent3"/>
          </a:fillRef>
          <a:effectRef idx="1">
            <a:schemeClr val="accent3"/>
          </a:effectRef>
          <a:fontRef idx="minor">
            <a:schemeClr val="dk1"/>
          </a:fontRef>
        </dgm:style>
      </dgm:prSet>
      <dgm:spPr/>
      <dgm:t>
        <a:bodyPr/>
        <a:lstStyle/>
        <a:p>
          <a:r>
            <a:rPr lang="en-US"/>
            <a:t>Continued foster care for no more than a year</a:t>
          </a:r>
        </a:p>
      </dgm:t>
    </dgm:pt>
    <dgm:pt modelId="{695069DE-29CD-4C45-9595-01FF9B5809BE}" type="parTrans" cxnId="{7F4F3CB0-58FB-4A9D-950C-76FAD97893AA}">
      <dgm:prSet/>
      <dgm:spPr/>
      <dgm:t>
        <a:bodyPr/>
        <a:lstStyle/>
        <a:p>
          <a:endParaRPr lang="en-US"/>
        </a:p>
      </dgm:t>
    </dgm:pt>
    <dgm:pt modelId="{7B90EFE0-70EB-42F3-9328-48CA808556C8}" type="sibTrans" cxnId="{7F4F3CB0-58FB-4A9D-950C-76FAD97893AA}">
      <dgm:prSet/>
      <dgm:spPr/>
      <dgm:t>
        <a:bodyPr/>
        <a:lstStyle/>
        <a:p>
          <a:endParaRPr lang="en-US"/>
        </a:p>
      </dgm:t>
    </dgm:pt>
    <dgm:pt modelId="{A1490C11-8380-402B-88B0-DCDE4A3F923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050"/>
            <a:t>Permanency Proceedings</a:t>
          </a:r>
        </a:p>
      </dgm:t>
    </dgm:pt>
    <dgm:pt modelId="{D64E0756-B759-4BC1-A573-85AF8C1FDE3D}" type="parTrans" cxnId="{0F69646C-67FD-4DF1-A921-E682225BE733}">
      <dgm:prSet/>
      <dgm:spPr/>
      <dgm:t>
        <a:bodyPr/>
        <a:lstStyle/>
        <a:p>
          <a:endParaRPr lang="en-US"/>
        </a:p>
      </dgm:t>
    </dgm:pt>
    <dgm:pt modelId="{0C00ACA5-DF25-4685-8968-31D11D32CE23}" type="sibTrans" cxnId="{0F69646C-67FD-4DF1-A921-E682225BE733}">
      <dgm:prSet/>
      <dgm:spPr/>
      <dgm:t>
        <a:bodyPr/>
        <a:lstStyle/>
        <a:p>
          <a:endParaRPr lang="en-US"/>
        </a:p>
      </dgm:t>
    </dgm:pt>
    <dgm:pt modelId="{0CCE283E-04E6-49E0-AB3C-959D7874A4EA}">
      <dgm:prSet custT="1"/>
      <dgm:spPr/>
      <dgm:t>
        <a:bodyPr/>
        <a:lstStyle/>
        <a:p>
          <a:pPr>
            <a:spcAft>
              <a:spcPts val="0"/>
            </a:spcAft>
          </a:pPr>
          <a:r>
            <a:rPr lang="en-US" sz="800"/>
            <a:t>Child is not in foster care, case closes unless judge leaves jurisdiction open to monitor  </a:t>
          </a:r>
        </a:p>
        <a:p>
          <a:pPr>
            <a:spcAft>
              <a:spcPts val="0"/>
            </a:spcAft>
          </a:pPr>
          <a:r>
            <a:rPr lang="en-US" sz="600"/>
            <a:t>Minn. Stat. </a:t>
          </a:r>
          <a:r>
            <a:rPr lang="en-US" sz="600" b="0" i="0">
              <a:latin typeface="Calibri"/>
            </a:rPr>
            <a:t>§</a:t>
          </a:r>
          <a:r>
            <a:rPr lang="en-US" sz="600"/>
            <a:t>260C.515 subd. 4(7)</a:t>
          </a:r>
          <a:endParaRPr lang="en-US" sz="800"/>
        </a:p>
      </dgm:t>
    </dgm:pt>
    <dgm:pt modelId="{FDE186D3-D600-4D36-A397-8C5D09C1E9BF}" type="parTrans" cxnId="{E0980085-0475-41EE-B2FC-A0A4C852C9FB}">
      <dgm:prSet/>
      <dgm:spPr/>
      <dgm:t>
        <a:bodyPr/>
        <a:lstStyle/>
        <a:p>
          <a:endParaRPr lang="en-US"/>
        </a:p>
      </dgm:t>
    </dgm:pt>
    <dgm:pt modelId="{375068AC-3B14-4934-BDAA-E9B293A56C39}" type="sibTrans" cxnId="{E0980085-0475-41EE-B2FC-A0A4C852C9FB}">
      <dgm:prSet/>
      <dgm:spPr/>
      <dgm:t>
        <a:bodyPr/>
        <a:lstStyle/>
        <a:p>
          <a:endParaRPr lang="en-US"/>
        </a:p>
      </dgm:t>
    </dgm:pt>
    <dgm:pt modelId="{C527B354-D608-40C9-81F4-C9374F6C3745}">
      <dgm:prSet custT="1">
        <dgm:style>
          <a:lnRef idx="1">
            <a:schemeClr val="accent6"/>
          </a:lnRef>
          <a:fillRef idx="2">
            <a:schemeClr val="accent6"/>
          </a:fillRef>
          <a:effectRef idx="1">
            <a:schemeClr val="accent6"/>
          </a:effectRef>
          <a:fontRef idx="minor">
            <a:schemeClr val="dk1"/>
          </a:fontRef>
        </dgm:style>
      </dgm:prSet>
      <dgm:spPr/>
      <dgm:t>
        <a:bodyPr/>
        <a:lstStyle/>
        <a:p>
          <a:pPr>
            <a:spcAft>
              <a:spcPts val="0"/>
            </a:spcAft>
          </a:pPr>
          <a:r>
            <a:rPr lang="en-US" sz="900" b="0" i="0"/>
            <a:t>Consent to Adopt  (Guardianship to the </a:t>
          </a:r>
          <a:r>
            <a:rPr lang="en-US" sz="900"/>
            <a:t>Commissioner</a:t>
          </a:r>
          <a:r>
            <a:rPr lang="en-US" sz="900" b="0" i="0"/>
            <a:t> of Human Services)</a:t>
          </a:r>
          <a:r>
            <a:rPr lang="en-US" sz="900" b="0" i="0">
              <a:solidFill>
                <a:srgbClr val="FF0000"/>
              </a:solidFill>
            </a:rPr>
            <a:t>*</a:t>
          </a:r>
        </a:p>
        <a:p>
          <a:pPr>
            <a:spcAft>
              <a:spcPts val="0"/>
            </a:spcAft>
          </a:pPr>
          <a:r>
            <a:rPr lang="en-US" sz="600" b="0" i="0"/>
            <a:t>Minn. Stat. </a:t>
          </a:r>
          <a:r>
            <a:rPr lang="en-US" sz="600" b="0" i="0">
              <a:latin typeface="Calibri"/>
            </a:rPr>
            <a:t>§</a:t>
          </a:r>
          <a:r>
            <a:rPr lang="en-US" sz="600" b="0" i="0"/>
            <a:t>260C.515 subd. 3</a:t>
          </a:r>
          <a:endParaRPr lang="en-US" sz="600"/>
        </a:p>
      </dgm:t>
    </dgm:pt>
    <dgm:pt modelId="{BD13076C-4650-4ED3-A3E6-B73FDF23388B}" type="parTrans" cxnId="{4D1F0C67-719B-4BFA-B4EF-BFB830E94132}">
      <dgm:prSet/>
      <dgm:spPr/>
      <dgm:t>
        <a:bodyPr/>
        <a:lstStyle/>
        <a:p>
          <a:endParaRPr lang="en-US"/>
        </a:p>
      </dgm:t>
    </dgm:pt>
    <dgm:pt modelId="{C2B12FDC-AA23-4424-A5AB-F45C0957F817}" type="sibTrans" cxnId="{4D1F0C67-719B-4BFA-B4EF-BFB830E94132}">
      <dgm:prSet/>
      <dgm:spPr/>
      <dgm:t>
        <a:bodyPr/>
        <a:lstStyle/>
        <a:p>
          <a:endParaRPr lang="en-US"/>
        </a:p>
      </dgm:t>
    </dgm:pt>
    <dgm:pt modelId="{C96DEE84-852B-47F0-9E12-A2634FA199D0}">
      <dgm:prSet custT="1">
        <dgm:style>
          <a:lnRef idx="1">
            <a:schemeClr val="accent5"/>
          </a:lnRef>
          <a:fillRef idx="2">
            <a:schemeClr val="accent5"/>
          </a:fillRef>
          <a:effectRef idx="1">
            <a:schemeClr val="accent5"/>
          </a:effectRef>
          <a:fontRef idx="minor">
            <a:schemeClr val="dk1"/>
          </a:fontRef>
        </dgm:style>
      </dgm:prSet>
      <dgm:spPr/>
      <dgm:t>
        <a:bodyPr/>
        <a:lstStyle/>
        <a:p>
          <a:r>
            <a:rPr lang="en-US" sz="1100"/>
            <a:t>CHIPS Proceedings</a:t>
          </a:r>
        </a:p>
      </dgm:t>
    </dgm:pt>
    <dgm:pt modelId="{285BD675-80A5-4506-8089-7947EECFD44E}" type="parTrans" cxnId="{34BB5CAF-7359-4B9D-BDD5-B33DC2577CFD}">
      <dgm:prSet/>
      <dgm:spPr/>
      <dgm:t>
        <a:bodyPr/>
        <a:lstStyle/>
        <a:p>
          <a:endParaRPr lang="en-US"/>
        </a:p>
      </dgm:t>
    </dgm:pt>
    <dgm:pt modelId="{0699AE74-C02C-490C-9895-D53A8C28729D}" type="sibTrans" cxnId="{34BB5CAF-7359-4B9D-BDD5-B33DC2577CFD}">
      <dgm:prSet/>
      <dgm:spPr/>
      <dgm:t>
        <a:bodyPr/>
        <a:lstStyle/>
        <a:p>
          <a:endParaRPr lang="en-US"/>
        </a:p>
      </dgm:t>
    </dgm:pt>
    <dgm:pt modelId="{7DB59DF4-13C9-42E3-A976-0F6A4D7FAC71}">
      <dgm:prSet custT="1">
        <dgm:style>
          <a:lnRef idx="1">
            <a:schemeClr val="accent4"/>
          </a:lnRef>
          <a:fillRef idx="2">
            <a:schemeClr val="accent4"/>
          </a:fillRef>
          <a:effectRef idx="1">
            <a:schemeClr val="accent4"/>
          </a:effectRef>
          <a:fontRef idx="minor">
            <a:schemeClr val="dk1"/>
          </a:fontRef>
        </dgm:style>
      </dgm:prSet>
      <dgm:spPr/>
      <dgm:t>
        <a:bodyPr/>
        <a:lstStyle/>
        <a:p>
          <a:r>
            <a:rPr lang="en-US" sz="1100"/>
            <a:t>Reunification with Parent(s)</a:t>
          </a:r>
        </a:p>
      </dgm:t>
    </dgm:pt>
    <dgm:pt modelId="{22E98C27-2F73-4D7B-AED4-C5EE36D1AF09}" type="parTrans" cxnId="{E404376C-F9A5-4020-8E12-4FC8F3000654}">
      <dgm:prSet/>
      <dgm:spPr/>
      <dgm:t>
        <a:bodyPr/>
        <a:lstStyle/>
        <a:p>
          <a:endParaRPr lang="en-US"/>
        </a:p>
      </dgm:t>
    </dgm:pt>
    <dgm:pt modelId="{D14DA2C2-6736-4550-A37D-4225A0DFBEB7}" type="sibTrans" cxnId="{E404376C-F9A5-4020-8E12-4FC8F3000654}">
      <dgm:prSet/>
      <dgm:spPr/>
      <dgm:t>
        <a:bodyPr/>
        <a:lstStyle/>
        <a:p>
          <a:endParaRPr lang="en-US"/>
        </a:p>
      </dgm:t>
    </dgm:pt>
    <dgm:pt modelId="{D99643AE-1279-4E55-871C-7AAFD23CA29D}">
      <dgm:prSet custT="1">
        <dgm:style>
          <a:lnRef idx="1">
            <a:schemeClr val="accent4"/>
          </a:lnRef>
          <a:fillRef idx="2">
            <a:schemeClr val="accent4"/>
          </a:fillRef>
          <a:effectRef idx="1">
            <a:schemeClr val="accent4"/>
          </a:effectRef>
          <a:fontRef idx="minor">
            <a:schemeClr val="dk1"/>
          </a:fontRef>
        </dgm:style>
      </dgm:prSet>
      <dgm:spPr/>
      <dgm:t>
        <a:bodyPr/>
        <a:lstStyle/>
        <a:p>
          <a:r>
            <a:rPr lang="en-US" sz="1050"/>
            <a:t>Dismissal of Case</a:t>
          </a:r>
        </a:p>
      </dgm:t>
    </dgm:pt>
    <dgm:pt modelId="{B6EE9713-80FF-4D63-8ED3-A3AF773A3823}" type="parTrans" cxnId="{8CBFCC18-E6B9-4053-8921-E61B7051664E}">
      <dgm:prSet/>
      <dgm:spPr/>
      <dgm:t>
        <a:bodyPr/>
        <a:lstStyle/>
        <a:p>
          <a:endParaRPr lang="en-US"/>
        </a:p>
      </dgm:t>
    </dgm:pt>
    <dgm:pt modelId="{4E7CFA46-6EE1-4F38-8093-5C3A2AA6B07A}" type="sibTrans" cxnId="{8CBFCC18-E6B9-4053-8921-E61B7051664E}">
      <dgm:prSet/>
      <dgm:spPr/>
      <dgm:t>
        <a:bodyPr/>
        <a:lstStyle/>
        <a:p>
          <a:endParaRPr lang="en-US"/>
        </a:p>
      </dgm:t>
    </dgm:pt>
    <dgm:pt modelId="{CB137B49-DB88-4BBF-A00A-74576BD02685}">
      <dgm:prSet custT="1">
        <dgm:style>
          <a:lnRef idx="1">
            <a:schemeClr val="accent3"/>
          </a:lnRef>
          <a:fillRef idx="2">
            <a:schemeClr val="accent3"/>
          </a:fillRef>
          <a:effectRef idx="1">
            <a:schemeClr val="accent3"/>
          </a:effectRef>
          <a:fontRef idx="minor">
            <a:schemeClr val="dk1"/>
          </a:fontRef>
        </dgm:style>
      </dgm:prSet>
      <dgm:spPr/>
      <dgm:t>
        <a:bodyPr/>
        <a:lstStyle/>
        <a:p>
          <a:r>
            <a:rPr lang="en-US" sz="800"/>
            <a:t>Child eligible to continue in foster care until age 21 if conditions are met</a:t>
          </a:r>
        </a:p>
        <a:p>
          <a:r>
            <a:rPr lang="en-US" sz="600" b="0"/>
            <a:t>Minn. Stat. </a:t>
          </a:r>
          <a:r>
            <a:rPr lang="en-US" sz="600" b="0" i="0">
              <a:latin typeface="Calibri"/>
            </a:rPr>
            <a:t>§</a:t>
          </a:r>
          <a:r>
            <a:rPr lang="en-US" sz="600" b="0" i="0"/>
            <a:t>260C.451</a:t>
          </a:r>
          <a:r>
            <a:rPr lang="en-US" sz="600" b="0"/>
            <a:t> </a:t>
          </a:r>
        </a:p>
      </dgm:t>
    </dgm:pt>
    <dgm:pt modelId="{88B8E469-F036-488B-8CE8-CAE90CC9DC6C}" type="parTrans" cxnId="{EBFAB7C7-8D7B-402E-8A92-CFB6CE9E5DFF}">
      <dgm:prSet/>
      <dgm:spPr/>
      <dgm:t>
        <a:bodyPr/>
        <a:lstStyle/>
        <a:p>
          <a:endParaRPr lang="en-US"/>
        </a:p>
      </dgm:t>
    </dgm:pt>
    <dgm:pt modelId="{364FD940-1E15-4734-A52A-14EA94A977B2}" type="sibTrans" cxnId="{EBFAB7C7-8D7B-402E-8A92-CFB6CE9E5DFF}">
      <dgm:prSet/>
      <dgm:spPr/>
      <dgm:t>
        <a:bodyPr/>
        <a:lstStyle/>
        <a:p>
          <a:endParaRPr lang="en-US"/>
        </a:p>
      </dgm:t>
    </dgm:pt>
    <dgm:pt modelId="{98542902-2140-4DE9-B587-FB66D90262FC}">
      <dgm:prSet custT="1">
        <dgm:style>
          <a:lnRef idx="1">
            <a:schemeClr val="accent3"/>
          </a:lnRef>
          <a:fillRef idx="2">
            <a:schemeClr val="accent3"/>
          </a:fillRef>
          <a:effectRef idx="1">
            <a:schemeClr val="accent3"/>
          </a:effectRef>
          <a:fontRef idx="minor">
            <a:schemeClr val="dk1"/>
          </a:fontRef>
        </dgm:style>
      </dgm:prSet>
      <dgm:spPr/>
      <dgm:t>
        <a:bodyPr/>
        <a:lstStyle/>
        <a:p>
          <a:pPr>
            <a:spcAft>
              <a:spcPts val="0"/>
            </a:spcAft>
          </a:pPr>
          <a:r>
            <a:rPr lang="en-US" sz="700"/>
            <a:t>If circumstances change, parent can seek modification of custody order in juvenile court following family court standards </a:t>
          </a:r>
        </a:p>
        <a:p>
          <a:pPr>
            <a:spcAft>
              <a:spcPts val="0"/>
            </a:spcAft>
          </a:pPr>
          <a:r>
            <a:rPr lang="en-US" sz="600"/>
            <a:t>Minn. Stat. </a:t>
          </a:r>
          <a:r>
            <a:rPr lang="en-US" sz="600" b="0" i="0">
              <a:latin typeface="Calibri"/>
            </a:rPr>
            <a:t>§</a:t>
          </a:r>
          <a:r>
            <a:rPr lang="en-US" sz="600"/>
            <a:t>260C.521 subd. 2</a:t>
          </a:r>
          <a:endParaRPr lang="en-US" sz="700"/>
        </a:p>
      </dgm:t>
    </dgm:pt>
    <dgm:pt modelId="{5DF13675-B92C-4747-B813-7EE3AD4BB7E3}" type="parTrans" cxnId="{EA07EC38-916E-4F85-AACA-6F0CB7A96CA4}">
      <dgm:prSet/>
      <dgm:spPr/>
      <dgm:t>
        <a:bodyPr/>
        <a:lstStyle/>
        <a:p>
          <a:endParaRPr lang="en-US"/>
        </a:p>
      </dgm:t>
    </dgm:pt>
    <dgm:pt modelId="{18AD82C5-B07D-4533-881C-730CEFED53FB}" type="sibTrans" cxnId="{EA07EC38-916E-4F85-AACA-6F0CB7A96CA4}">
      <dgm:prSet/>
      <dgm:spPr/>
      <dgm:t>
        <a:bodyPr/>
        <a:lstStyle/>
        <a:p>
          <a:endParaRPr lang="en-US"/>
        </a:p>
      </dgm:t>
    </dgm:pt>
    <dgm:pt modelId="{EBC17258-DFDA-4BAD-82D4-50B3EE4CCC0D}">
      <dgm:prSet/>
      <dgm:spPr/>
      <dgm:t>
        <a:bodyPr/>
        <a:lstStyle/>
        <a:p>
          <a:r>
            <a:rPr lang="en-US"/>
            <a:t>Agency works toward finalization.  Court reviews progress. If adoption does not go through the  child remains a state ward.</a:t>
          </a:r>
        </a:p>
      </dgm:t>
    </dgm:pt>
    <dgm:pt modelId="{A6F1F407-2F24-4384-A77E-609FDB79EA56}" type="parTrans" cxnId="{66F83C3C-FF58-495B-972C-581D64386F72}">
      <dgm:prSet/>
      <dgm:spPr/>
      <dgm:t>
        <a:bodyPr/>
        <a:lstStyle/>
        <a:p>
          <a:endParaRPr lang="en-US"/>
        </a:p>
      </dgm:t>
    </dgm:pt>
    <dgm:pt modelId="{72743F38-0AB7-47C4-B785-AE5B485C3A67}" type="sibTrans" cxnId="{66F83C3C-FF58-495B-972C-581D64386F72}">
      <dgm:prSet/>
      <dgm:spPr/>
      <dgm:t>
        <a:bodyPr/>
        <a:lstStyle/>
        <a:p>
          <a:endParaRPr lang="en-US"/>
        </a:p>
      </dgm:t>
    </dgm:pt>
    <dgm:pt modelId="{DAC03ED1-41F5-4876-8B46-3CC4A7F031E1}">
      <dgm:prSet custT="1">
        <dgm:style>
          <a:lnRef idx="1">
            <a:schemeClr val="accent3"/>
          </a:lnRef>
          <a:fillRef idx="2">
            <a:schemeClr val="accent3"/>
          </a:fillRef>
          <a:effectRef idx="1">
            <a:schemeClr val="accent3"/>
          </a:effectRef>
          <a:fontRef idx="minor">
            <a:schemeClr val="dk1"/>
          </a:fontRef>
        </dgm:style>
      </dgm:prSet>
      <dgm:spPr/>
      <dgm:t>
        <a:bodyPr/>
        <a:lstStyle/>
        <a:p>
          <a:r>
            <a:rPr lang="en-US" sz="800"/>
            <a:t>Child eligible to continue in foster care until age 21 if conditions are met</a:t>
          </a:r>
        </a:p>
        <a:p>
          <a:r>
            <a:rPr lang="en-US" sz="600" b="0"/>
            <a:t>Minn. Stat. </a:t>
          </a:r>
          <a:r>
            <a:rPr lang="en-US" sz="600" b="0" i="0">
              <a:latin typeface="Calibri"/>
            </a:rPr>
            <a:t>§</a:t>
          </a:r>
          <a:r>
            <a:rPr lang="en-US" sz="600" b="0" i="0"/>
            <a:t>260C.451</a:t>
          </a:r>
          <a:r>
            <a:rPr lang="en-US" sz="600" b="0"/>
            <a:t> </a:t>
          </a:r>
          <a:endParaRPr lang="en-US" sz="600"/>
        </a:p>
      </dgm:t>
    </dgm:pt>
    <dgm:pt modelId="{7A9BBEDF-336F-4869-A2CB-5AF374BFBD4C}" type="parTrans" cxnId="{42BA9074-C98E-4C26-9BA3-0FED4348EF79}">
      <dgm:prSet/>
      <dgm:spPr/>
      <dgm:t>
        <a:bodyPr/>
        <a:lstStyle/>
        <a:p>
          <a:endParaRPr lang="en-US"/>
        </a:p>
      </dgm:t>
    </dgm:pt>
    <dgm:pt modelId="{A936BF63-EA73-4C21-80A9-2296149F9B4D}" type="sibTrans" cxnId="{42BA9074-C98E-4C26-9BA3-0FED4348EF79}">
      <dgm:prSet/>
      <dgm:spPr/>
      <dgm:t>
        <a:bodyPr/>
        <a:lstStyle/>
        <a:p>
          <a:endParaRPr lang="en-US"/>
        </a:p>
      </dgm:t>
    </dgm:pt>
    <dgm:pt modelId="{35554E77-E6E4-45C8-B6BA-4084079D5195}">
      <dgm:prSet custT="1">
        <dgm:style>
          <a:lnRef idx="1">
            <a:schemeClr val="accent3"/>
          </a:lnRef>
          <a:fillRef idx="2">
            <a:schemeClr val="accent3"/>
          </a:fillRef>
          <a:effectRef idx="1">
            <a:schemeClr val="accent3"/>
          </a:effectRef>
          <a:fontRef idx="minor">
            <a:schemeClr val="dk1"/>
          </a:fontRef>
        </dgm:style>
      </dgm:prSet>
      <dgm:spPr/>
      <dgm:t>
        <a:bodyPr/>
        <a:lstStyle/>
        <a:p>
          <a:r>
            <a:rPr lang="en-US" sz="800"/>
            <a:t>Family Reunification Act may apply </a:t>
          </a:r>
        </a:p>
        <a:p>
          <a:r>
            <a:rPr lang="en-US" sz="600"/>
            <a:t>Minn. Stat. </a:t>
          </a:r>
          <a:r>
            <a:rPr lang="en-US" sz="600" b="0" i="0">
              <a:latin typeface="Calibri"/>
            </a:rPr>
            <a:t>§</a:t>
          </a:r>
          <a:r>
            <a:rPr lang="en-US" sz="600" b="0" i="0"/>
            <a:t>260C.329, subd. 3 (anticipated 2013) (in effect Aug. 1)</a:t>
          </a:r>
          <a:endParaRPr lang="en-US" sz="600"/>
        </a:p>
      </dgm:t>
    </dgm:pt>
    <dgm:pt modelId="{72E2895B-9865-42CB-B4CD-08977A9200BC}" type="parTrans" cxnId="{0A17A00E-6264-4F58-B47E-E1D115484D7E}">
      <dgm:prSet/>
      <dgm:spPr/>
      <dgm:t>
        <a:bodyPr/>
        <a:lstStyle/>
        <a:p>
          <a:endParaRPr lang="en-US"/>
        </a:p>
      </dgm:t>
    </dgm:pt>
    <dgm:pt modelId="{50D22EBE-2D6B-4D56-9A77-62E6A3A57342}" type="sibTrans" cxnId="{0A17A00E-6264-4F58-B47E-E1D115484D7E}">
      <dgm:prSet/>
      <dgm:spPr/>
      <dgm:t>
        <a:bodyPr/>
        <a:lstStyle/>
        <a:p>
          <a:endParaRPr lang="en-US"/>
        </a:p>
      </dgm:t>
    </dgm:pt>
    <dgm:pt modelId="{EAF7637F-D9F1-415B-900A-70E7B69E2702}" type="asst">
      <dgm:prSet custT="1"/>
      <dgm:spPr/>
      <dgm:t>
        <a:bodyPr/>
        <a:lstStyle/>
        <a:p>
          <a:r>
            <a:rPr lang="en-US" sz="750"/>
            <a:t>Parents voluntary consent to adopt for identified adoptive parent; guardianship to commissioner until adoption finalized</a:t>
          </a:r>
        </a:p>
      </dgm:t>
    </dgm:pt>
    <dgm:pt modelId="{D2F5D074-3418-4D41-86C7-2F6C8E76F9C9}" type="parTrans" cxnId="{9B354646-1ED3-467C-A7A7-F7D1B8405361}">
      <dgm:prSet/>
      <dgm:spPr/>
      <dgm:t>
        <a:bodyPr/>
        <a:lstStyle/>
        <a:p>
          <a:endParaRPr lang="en-US"/>
        </a:p>
      </dgm:t>
    </dgm:pt>
    <dgm:pt modelId="{9AF3A340-1239-43F7-83B8-F331C06F380D}" type="sibTrans" cxnId="{9B354646-1ED3-467C-A7A7-F7D1B8405361}">
      <dgm:prSet/>
      <dgm:spPr/>
      <dgm:t>
        <a:bodyPr/>
        <a:lstStyle/>
        <a:p>
          <a:endParaRPr lang="en-US"/>
        </a:p>
      </dgm:t>
    </dgm:pt>
    <dgm:pt modelId="{FA2A9F76-67B1-4F32-8C7A-E81C00FA7DF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900"/>
            <a:t>Termination of Parental Rights (TPR)</a:t>
          </a:r>
          <a:r>
            <a:rPr lang="en-US" sz="900">
              <a:solidFill>
                <a:srgbClr val="FF0000"/>
              </a:solidFill>
            </a:rPr>
            <a:t>*</a:t>
          </a:r>
          <a:r>
            <a:rPr lang="en-US" sz="900"/>
            <a:t> </a:t>
          </a:r>
        </a:p>
        <a:p>
          <a:r>
            <a:rPr lang="en-US" sz="600"/>
            <a:t>Minn. Stat. </a:t>
          </a:r>
          <a:r>
            <a:rPr lang="en-US" sz="600" b="0" i="0">
              <a:latin typeface="Calibri"/>
            </a:rPr>
            <a:t>§</a:t>
          </a:r>
          <a:r>
            <a:rPr lang="en-US" sz="600"/>
            <a:t>260C.515 subd. 2; Minn. Stat. </a:t>
          </a:r>
          <a:r>
            <a:rPr lang="en-US" sz="600" b="0" i="0">
              <a:latin typeface="Calibri"/>
            </a:rPr>
            <a:t>§</a:t>
          </a:r>
          <a:r>
            <a:rPr lang="en-US" sz="600"/>
            <a:t>260C.317</a:t>
          </a:r>
          <a:endParaRPr lang="en-US" sz="700"/>
        </a:p>
      </dgm:t>
    </dgm:pt>
    <dgm:pt modelId="{79424F49-D314-4404-9AEC-D2499DA4C56A}" type="parTrans" cxnId="{DC9BC103-9411-49F9-B902-EB4683F74E7D}">
      <dgm:prSet/>
      <dgm:spPr/>
      <dgm:t>
        <a:bodyPr/>
        <a:lstStyle/>
        <a:p>
          <a:endParaRPr lang="en-US"/>
        </a:p>
      </dgm:t>
    </dgm:pt>
    <dgm:pt modelId="{087ECC3E-D3B8-4077-91BE-56FDB3AE42A4}" type="sibTrans" cxnId="{DC9BC103-9411-49F9-B902-EB4683F74E7D}">
      <dgm:prSet/>
      <dgm:spPr/>
      <dgm:t>
        <a:bodyPr/>
        <a:lstStyle/>
        <a:p>
          <a:endParaRPr lang="en-US"/>
        </a:p>
      </dgm:t>
    </dgm:pt>
    <dgm:pt modelId="{8ECB98AB-2AFC-4929-B230-150C9C3478F2}">
      <dgm:prSet/>
      <dgm:spPr/>
      <dgm:t>
        <a:bodyPr/>
        <a:lstStyle/>
        <a:p>
          <a:r>
            <a:rPr lang="en-US"/>
            <a:t>Guardianship to Commissioner if child is state ward</a:t>
          </a:r>
        </a:p>
      </dgm:t>
    </dgm:pt>
    <dgm:pt modelId="{A308E11B-DE2C-495C-AD21-5E09CA2F8439}" type="parTrans" cxnId="{64BCE714-6AF5-4B97-BBD1-0610CA408E84}">
      <dgm:prSet/>
      <dgm:spPr/>
      <dgm:t>
        <a:bodyPr/>
        <a:lstStyle/>
        <a:p>
          <a:endParaRPr lang="en-US"/>
        </a:p>
      </dgm:t>
    </dgm:pt>
    <dgm:pt modelId="{16E9DC20-9341-4ADA-928A-A4404DBEC359}" type="sibTrans" cxnId="{64BCE714-6AF5-4B97-BBD1-0610CA408E84}">
      <dgm:prSet/>
      <dgm:spPr/>
      <dgm:t>
        <a:bodyPr/>
        <a:lstStyle/>
        <a:p>
          <a:endParaRPr lang="en-US"/>
        </a:p>
      </dgm:t>
    </dgm:pt>
    <dgm:pt modelId="{330EA130-9CDB-4730-8515-E42CC1C4693E}">
      <dgm:prSet custT="1">
        <dgm:style>
          <a:lnRef idx="1">
            <a:schemeClr val="accent3"/>
          </a:lnRef>
          <a:fillRef idx="2">
            <a:schemeClr val="accent3"/>
          </a:fillRef>
          <a:effectRef idx="1">
            <a:schemeClr val="accent3"/>
          </a:effectRef>
          <a:fontRef idx="minor">
            <a:schemeClr val="dk1"/>
          </a:fontRef>
        </dgm:style>
      </dgm:prSet>
      <dgm:spPr/>
      <dgm:t>
        <a:bodyPr/>
        <a:lstStyle/>
        <a:p>
          <a:r>
            <a:rPr lang="en-US" sz="800"/>
            <a:t>Possibility of transfer of guardianship</a:t>
          </a:r>
        </a:p>
        <a:p>
          <a:r>
            <a:rPr lang="en-US" sz="600"/>
            <a:t>Minn. Stat. </a:t>
          </a:r>
          <a:r>
            <a:rPr lang="en-US" sz="600" b="0" i="0">
              <a:latin typeface="Calibri"/>
            </a:rPr>
            <a:t>§</a:t>
          </a:r>
          <a:r>
            <a:rPr lang="en-US" sz="600"/>
            <a:t>260C.515 subd. 2</a:t>
          </a:r>
        </a:p>
      </dgm:t>
    </dgm:pt>
    <dgm:pt modelId="{61C7C612-04C2-40EB-B3B2-68A89388DD91}" type="parTrans" cxnId="{B284F8A0-F61A-4197-A82A-5AFF4C64F81B}">
      <dgm:prSet/>
      <dgm:spPr/>
      <dgm:t>
        <a:bodyPr/>
        <a:lstStyle/>
        <a:p>
          <a:endParaRPr lang="en-US"/>
        </a:p>
      </dgm:t>
    </dgm:pt>
    <dgm:pt modelId="{763DFBAF-47F2-4562-BDEB-18185283DA70}" type="sibTrans" cxnId="{B284F8A0-F61A-4197-A82A-5AFF4C64F81B}">
      <dgm:prSet/>
      <dgm:spPr/>
      <dgm:t>
        <a:bodyPr/>
        <a:lstStyle/>
        <a:p>
          <a:endParaRPr lang="en-US"/>
        </a:p>
      </dgm:t>
    </dgm:pt>
    <dgm:pt modelId="{3A0B3ECF-9576-4C6E-9D02-144127D1E441}">
      <dgm:prSet/>
      <dgm:spPr/>
      <dgm:t>
        <a:bodyPr/>
        <a:lstStyle/>
        <a:p>
          <a:r>
            <a:rPr lang="en-US"/>
            <a:t>Efforts by agency  to  finalize adoptive  placement</a:t>
          </a:r>
        </a:p>
      </dgm:t>
    </dgm:pt>
    <dgm:pt modelId="{1B3E0474-6E5D-465E-A57A-3AE68FF07EFE}" type="parTrans" cxnId="{DA611CC7-A5B3-4DE0-967D-DDC22F4B53CE}">
      <dgm:prSet/>
      <dgm:spPr/>
      <dgm:t>
        <a:bodyPr/>
        <a:lstStyle/>
        <a:p>
          <a:endParaRPr lang="en-US"/>
        </a:p>
      </dgm:t>
    </dgm:pt>
    <dgm:pt modelId="{B94ACEA2-A940-4C0B-A8CA-09D4CB94F21D}" type="sibTrans" cxnId="{DA611CC7-A5B3-4DE0-967D-DDC22F4B53CE}">
      <dgm:prSet/>
      <dgm:spPr/>
      <dgm:t>
        <a:bodyPr/>
        <a:lstStyle/>
        <a:p>
          <a:endParaRPr lang="en-US"/>
        </a:p>
      </dgm:t>
    </dgm:pt>
    <dgm:pt modelId="{0374678E-BB2C-4177-99AD-A791ED45CB51}">
      <dgm:prSet>
        <dgm:style>
          <a:lnRef idx="1">
            <a:schemeClr val="accent3"/>
          </a:lnRef>
          <a:fillRef idx="2">
            <a:schemeClr val="accent3"/>
          </a:fillRef>
          <a:effectRef idx="1">
            <a:schemeClr val="accent3"/>
          </a:effectRef>
          <a:fontRef idx="minor">
            <a:schemeClr val="dk1"/>
          </a:fontRef>
        </dgm:style>
      </dgm:prSet>
      <dgm:spPr/>
      <dgm:t>
        <a:bodyPr/>
        <a:lstStyle/>
        <a:p>
          <a:r>
            <a:rPr lang="en-US"/>
            <a:t>Child adopted</a:t>
          </a:r>
        </a:p>
      </dgm:t>
    </dgm:pt>
    <dgm:pt modelId="{BDE6E83F-325C-40A0-8505-112C727C3BED}" type="parTrans" cxnId="{D7A1A8A5-05A9-4973-9C15-7C517F894061}">
      <dgm:prSet/>
      <dgm:spPr/>
      <dgm:t>
        <a:bodyPr/>
        <a:lstStyle/>
        <a:p>
          <a:endParaRPr lang="en-US"/>
        </a:p>
      </dgm:t>
    </dgm:pt>
    <dgm:pt modelId="{745FA0C0-5285-48FD-94AB-2DEB39FBC3C8}" type="sibTrans" cxnId="{D7A1A8A5-05A9-4973-9C15-7C517F894061}">
      <dgm:prSet/>
      <dgm:spPr/>
      <dgm:t>
        <a:bodyPr/>
        <a:lstStyle/>
        <a:p>
          <a:endParaRPr lang="en-US"/>
        </a:p>
      </dgm:t>
    </dgm:pt>
    <dgm:pt modelId="{2F0155C8-6363-4CE9-974C-AD5A45ADEB14}">
      <dgm:prSet>
        <dgm:style>
          <a:lnRef idx="1">
            <a:schemeClr val="accent3"/>
          </a:lnRef>
          <a:fillRef idx="2">
            <a:schemeClr val="accent3"/>
          </a:fillRef>
          <a:effectRef idx="1">
            <a:schemeClr val="accent3"/>
          </a:effectRef>
          <a:fontRef idx="minor">
            <a:schemeClr val="dk1"/>
          </a:fontRef>
        </dgm:style>
      </dgm:prSet>
      <dgm:spPr/>
      <dgm:t>
        <a:bodyPr/>
        <a:lstStyle/>
        <a:p>
          <a:r>
            <a:rPr lang="en-US"/>
            <a:t>Child not adopted. Agency      required to keep looking for an adoptive placement. </a:t>
          </a:r>
        </a:p>
      </dgm:t>
    </dgm:pt>
    <dgm:pt modelId="{631F3C97-C6C0-4D53-BB53-DD22F3EF26F6}" type="parTrans" cxnId="{B7CBAFEF-5EDB-46C4-BACA-AB6091D6F249}">
      <dgm:prSet/>
      <dgm:spPr/>
      <dgm:t>
        <a:bodyPr/>
        <a:lstStyle/>
        <a:p>
          <a:endParaRPr lang="en-US"/>
        </a:p>
      </dgm:t>
    </dgm:pt>
    <dgm:pt modelId="{EC129E27-DD40-4AF9-B640-73EC270E08D0}" type="sibTrans" cxnId="{B7CBAFEF-5EDB-46C4-BACA-AB6091D6F249}">
      <dgm:prSet/>
      <dgm:spPr/>
      <dgm:t>
        <a:bodyPr/>
        <a:lstStyle/>
        <a:p>
          <a:endParaRPr lang="en-US"/>
        </a:p>
      </dgm:t>
    </dgm:pt>
    <dgm:pt modelId="{98802D83-922C-457C-A98A-DB9070AAC5B8}">
      <dgm:prSet>
        <dgm:style>
          <a:lnRef idx="1">
            <a:schemeClr val="accent3"/>
          </a:lnRef>
          <a:fillRef idx="2">
            <a:schemeClr val="accent3"/>
          </a:fillRef>
          <a:effectRef idx="1">
            <a:schemeClr val="accent3"/>
          </a:effectRef>
          <a:fontRef idx="minor">
            <a:schemeClr val="dk1"/>
          </a:fontRef>
        </dgm:style>
      </dgm:prSet>
      <dgm:spPr/>
      <dgm:t>
        <a:bodyPr/>
        <a:lstStyle/>
        <a:p>
          <a:r>
            <a:rPr lang="en-US"/>
            <a:t>State wards cannot be placed in a permanent custody to the agency.</a:t>
          </a:r>
        </a:p>
      </dgm:t>
    </dgm:pt>
    <dgm:pt modelId="{A56058DF-71FF-4BF8-9BA4-3EB0160D99F5}" type="parTrans" cxnId="{6719FE61-26A6-4BBE-8E5D-6346D27D06CE}">
      <dgm:prSet/>
      <dgm:spPr/>
      <dgm:t>
        <a:bodyPr/>
        <a:lstStyle/>
        <a:p>
          <a:endParaRPr lang="en-US"/>
        </a:p>
      </dgm:t>
    </dgm:pt>
    <dgm:pt modelId="{3EB275B9-4B38-463C-A664-CFF5C7F1656D}" type="sibTrans" cxnId="{6719FE61-26A6-4BBE-8E5D-6346D27D06CE}">
      <dgm:prSet/>
      <dgm:spPr/>
      <dgm:t>
        <a:bodyPr/>
        <a:lstStyle/>
        <a:p>
          <a:endParaRPr lang="en-US"/>
        </a:p>
      </dgm:t>
    </dgm:pt>
    <dgm:pt modelId="{B68B3071-33C2-46B6-BD1B-C3229E01AB98}" type="asst">
      <dgm:prSet custT="1"/>
      <dgm:spPr/>
      <dgm:t>
        <a:bodyPr/>
        <a:lstStyle/>
        <a:p>
          <a:r>
            <a:rPr lang="en-US" sz="1050"/>
            <a:t>Concurrent Permanency Planning (CPP)</a:t>
          </a:r>
        </a:p>
      </dgm:t>
    </dgm:pt>
    <dgm:pt modelId="{966E06CB-5201-4EBB-8427-9A9628C63C76}" type="parTrans" cxnId="{8C0D2010-A108-4EA0-99E7-A4EDD7121974}">
      <dgm:prSet/>
      <dgm:spPr/>
      <dgm:t>
        <a:bodyPr/>
        <a:lstStyle/>
        <a:p>
          <a:endParaRPr lang="en-US"/>
        </a:p>
      </dgm:t>
    </dgm:pt>
    <dgm:pt modelId="{9F3E96DC-E851-43BA-A052-5B1154DD35AC}" type="sibTrans" cxnId="{8C0D2010-A108-4EA0-99E7-A4EDD7121974}">
      <dgm:prSet/>
      <dgm:spPr/>
      <dgm:t>
        <a:bodyPr/>
        <a:lstStyle/>
        <a:p>
          <a:endParaRPr lang="en-US"/>
        </a:p>
      </dgm:t>
    </dgm:pt>
    <dgm:pt modelId="{96451272-50B7-4371-AC12-356C1C2F8943}" type="pres">
      <dgm:prSet presAssocID="{D3C95ABB-DA40-406D-89DA-D0FDBB401862}" presName="hierChild1" presStyleCnt="0">
        <dgm:presLayoutVars>
          <dgm:orgChart val="1"/>
          <dgm:chPref val="1"/>
          <dgm:dir/>
          <dgm:animOne val="branch"/>
          <dgm:animLvl val="lvl"/>
          <dgm:resizeHandles/>
        </dgm:presLayoutVars>
      </dgm:prSet>
      <dgm:spPr/>
    </dgm:pt>
    <dgm:pt modelId="{317EC5A8-55F8-4E8A-ABE2-106935515D34}" type="pres">
      <dgm:prSet presAssocID="{C96DEE84-852B-47F0-9E12-A2634FA199D0}" presName="hierRoot1" presStyleCnt="0">
        <dgm:presLayoutVars>
          <dgm:hierBranch val="init"/>
        </dgm:presLayoutVars>
      </dgm:prSet>
      <dgm:spPr/>
    </dgm:pt>
    <dgm:pt modelId="{193AD970-BFCF-4DA4-964D-80F1521AD9EB}" type="pres">
      <dgm:prSet presAssocID="{C96DEE84-852B-47F0-9E12-A2634FA199D0}" presName="rootComposite1" presStyleCnt="0"/>
      <dgm:spPr/>
    </dgm:pt>
    <dgm:pt modelId="{D82F5C95-85AD-428E-B80A-7A600CFE57DE}" type="pres">
      <dgm:prSet presAssocID="{C96DEE84-852B-47F0-9E12-A2634FA199D0}" presName="rootText1" presStyleLbl="node0" presStyleIdx="0" presStyleCnt="1">
        <dgm:presLayoutVars>
          <dgm:chPref val="3"/>
        </dgm:presLayoutVars>
      </dgm:prSet>
      <dgm:spPr/>
    </dgm:pt>
    <dgm:pt modelId="{F98B7A8F-B13B-449A-8BFC-1A62764E158E}" type="pres">
      <dgm:prSet presAssocID="{C96DEE84-852B-47F0-9E12-A2634FA199D0}" presName="rootConnector1" presStyleLbl="node1" presStyleIdx="0" presStyleCnt="0"/>
      <dgm:spPr/>
    </dgm:pt>
    <dgm:pt modelId="{6E48103B-8AFE-441D-93DD-CF70B86FC764}" type="pres">
      <dgm:prSet presAssocID="{C96DEE84-852B-47F0-9E12-A2634FA199D0}" presName="hierChild2" presStyleCnt="0"/>
      <dgm:spPr/>
    </dgm:pt>
    <dgm:pt modelId="{A730835A-B542-48F4-B4CD-C20915194A65}" type="pres">
      <dgm:prSet presAssocID="{D64E0756-B759-4BC1-A573-85AF8C1FDE3D}" presName="Name37" presStyleLbl="parChTrans1D2" presStyleIdx="0" presStyleCnt="4"/>
      <dgm:spPr/>
    </dgm:pt>
    <dgm:pt modelId="{7B0046A4-289D-452A-A166-02991390A7FD}" type="pres">
      <dgm:prSet presAssocID="{A1490C11-8380-402B-88B0-DCDE4A3F923A}" presName="hierRoot2" presStyleCnt="0">
        <dgm:presLayoutVars>
          <dgm:hierBranch val="init"/>
        </dgm:presLayoutVars>
      </dgm:prSet>
      <dgm:spPr/>
    </dgm:pt>
    <dgm:pt modelId="{0352B485-51E7-4568-BB05-7292777CA35C}" type="pres">
      <dgm:prSet presAssocID="{A1490C11-8380-402B-88B0-DCDE4A3F923A}" presName="rootComposite" presStyleCnt="0"/>
      <dgm:spPr/>
    </dgm:pt>
    <dgm:pt modelId="{7BA3FE7D-2CE1-4964-9F5B-B98B4FAAD891}" type="pres">
      <dgm:prSet presAssocID="{A1490C11-8380-402B-88B0-DCDE4A3F923A}" presName="rootText" presStyleLbl="node2" presStyleIdx="0" presStyleCnt="3">
        <dgm:presLayoutVars>
          <dgm:chPref val="3"/>
        </dgm:presLayoutVars>
      </dgm:prSet>
      <dgm:spPr/>
    </dgm:pt>
    <dgm:pt modelId="{1AFB5111-FFCB-4DE2-8ABE-51DE51C4E24D}" type="pres">
      <dgm:prSet presAssocID="{A1490C11-8380-402B-88B0-DCDE4A3F923A}" presName="rootConnector" presStyleLbl="node2" presStyleIdx="0" presStyleCnt="3"/>
      <dgm:spPr/>
    </dgm:pt>
    <dgm:pt modelId="{8B947465-38F8-4CCB-A49D-18823F7621F7}" type="pres">
      <dgm:prSet presAssocID="{A1490C11-8380-402B-88B0-DCDE4A3F923A}" presName="hierChild4" presStyleCnt="0"/>
      <dgm:spPr/>
    </dgm:pt>
    <dgm:pt modelId="{2DB1A949-C85A-4642-BB38-8066A4228990}" type="pres">
      <dgm:prSet presAssocID="{79424F49-D314-4404-9AEC-D2499DA4C56A}" presName="Name37" presStyleLbl="parChTrans1D3" presStyleIdx="0" presStyleCnt="5"/>
      <dgm:spPr/>
    </dgm:pt>
    <dgm:pt modelId="{4395E302-7CD4-4266-BE9F-22C517164BD1}" type="pres">
      <dgm:prSet presAssocID="{FA2A9F76-67B1-4F32-8C7A-E81C00FA7DF9}" presName="hierRoot2" presStyleCnt="0">
        <dgm:presLayoutVars>
          <dgm:hierBranch val="init"/>
        </dgm:presLayoutVars>
      </dgm:prSet>
      <dgm:spPr/>
    </dgm:pt>
    <dgm:pt modelId="{9D582692-928D-48B3-8A4D-0D5D5FE2B6E6}" type="pres">
      <dgm:prSet presAssocID="{FA2A9F76-67B1-4F32-8C7A-E81C00FA7DF9}" presName="rootComposite" presStyleCnt="0"/>
      <dgm:spPr/>
    </dgm:pt>
    <dgm:pt modelId="{DDB857AB-A884-45AD-8D39-89E71CD9E4D7}" type="pres">
      <dgm:prSet presAssocID="{FA2A9F76-67B1-4F32-8C7A-E81C00FA7DF9}" presName="rootText" presStyleLbl="node3" presStyleIdx="0" presStyleCnt="5">
        <dgm:presLayoutVars>
          <dgm:chPref val="3"/>
        </dgm:presLayoutVars>
      </dgm:prSet>
      <dgm:spPr/>
    </dgm:pt>
    <dgm:pt modelId="{98E7FD78-981E-4F69-BC7E-01CCCE2AB4F2}" type="pres">
      <dgm:prSet presAssocID="{FA2A9F76-67B1-4F32-8C7A-E81C00FA7DF9}" presName="rootConnector" presStyleLbl="node3" presStyleIdx="0" presStyleCnt="5"/>
      <dgm:spPr/>
    </dgm:pt>
    <dgm:pt modelId="{E47FF7F0-2048-4687-B813-CDFB6858CBC7}" type="pres">
      <dgm:prSet presAssocID="{FA2A9F76-67B1-4F32-8C7A-E81C00FA7DF9}" presName="hierChild4" presStyleCnt="0"/>
      <dgm:spPr/>
    </dgm:pt>
    <dgm:pt modelId="{064F7F02-4EA6-45AC-ABC3-67D95468D66B}" type="pres">
      <dgm:prSet presAssocID="{A308E11B-DE2C-495C-AD21-5E09CA2F8439}" presName="Name37" presStyleLbl="parChTrans1D4" presStyleIdx="0" presStyleCnt="16"/>
      <dgm:spPr/>
    </dgm:pt>
    <dgm:pt modelId="{2F8C8310-8C95-48E4-8477-6EB2E29C8CA1}" type="pres">
      <dgm:prSet presAssocID="{8ECB98AB-2AFC-4929-B230-150C9C3478F2}" presName="hierRoot2" presStyleCnt="0">
        <dgm:presLayoutVars>
          <dgm:hierBranch val="init"/>
        </dgm:presLayoutVars>
      </dgm:prSet>
      <dgm:spPr/>
    </dgm:pt>
    <dgm:pt modelId="{89F0BAF2-018E-46E6-883F-A717906D6FFA}" type="pres">
      <dgm:prSet presAssocID="{8ECB98AB-2AFC-4929-B230-150C9C3478F2}" presName="rootComposite" presStyleCnt="0"/>
      <dgm:spPr/>
    </dgm:pt>
    <dgm:pt modelId="{3404620F-DBC4-429C-8A0B-34B719C36D82}" type="pres">
      <dgm:prSet presAssocID="{8ECB98AB-2AFC-4929-B230-150C9C3478F2}" presName="rootText" presStyleLbl="node4" presStyleIdx="0" presStyleCnt="15">
        <dgm:presLayoutVars>
          <dgm:chPref val="3"/>
        </dgm:presLayoutVars>
      </dgm:prSet>
      <dgm:spPr/>
    </dgm:pt>
    <dgm:pt modelId="{CB658C72-485E-4FC0-8731-2091E425A7AB}" type="pres">
      <dgm:prSet presAssocID="{8ECB98AB-2AFC-4929-B230-150C9C3478F2}" presName="rootConnector" presStyleLbl="node4" presStyleIdx="0" presStyleCnt="15"/>
      <dgm:spPr/>
    </dgm:pt>
    <dgm:pt modelId="{109A21B7-F3EC-4839-80DC-D1A65C06BCD7}" type="pres">
      <dgm:prSet presAssocID="{8ECB98AB-2AFC-4929-B230-150C9C3478F2}" presName="hierChild4" presStyleCnt="0"/>
      <dgm:spPr/>
    </dgm:pt>
    <dgm:pt modelId="{7255D933-9E9C-4D23-BC32-C5D612418217}" type="pres">
      <dgm:prSet presAssocID="{61C7C612-04C2-40EB-B3B2-68A89388DD91}" presName="Name37" presStyleLbl="parChTrans1D4" presStyleIdx="1" presStyleCnt="16"/>
      <dgm:spPr/>
    </dgm:pt>
    <dgm:pt modelId="{E4C376D6-5895-4B20-8148-E34D26D732AD}" type="pres">
      <dgm:prSet presAssocID="{330EA130-9CDB-4730-8515-E42CC1C4693E}" presName="hierRoot2" presStyleCnt="0">
        <dgm:presLayoutVars>
          <dgm:hierBranch val="init"/>
        </dgm:presLayoutVars>
      </dgm:prSet>
      <dgm:spPr/>
    </dgm:pt>
    <dgm:pt modelId="{5A464B08-E9D1-478C-BF2A-3295D75CDCB8}" type="pres">
      <dgm:prSet presAssocID="{330EA130-9CDB-4730-8515-E42CC1C4693E}" presName="rootComposite" presStyleCnt="0"/>
      <dgm:spPr/>
    </dgm:pt>
    <dgm:pt modelId="{F267D875-8D96-426A-B143-AAA9CC611674}" type="pres">
      <dgm:prSet presAssocID="{330EA130-9CDB-4730-8515-E42CC1C4693E}" presName="rootText" presStyleLbl="node4" presStyleIdx="1" presStyleCnt="15" custLinFactNeighborX="-4060" custLinFactNeighborY="-9744">
        <dgm:presLayoutVars>
          <dgm:chPref val="3"/>
        </dgm:presLayoutVars>
      </dgm:prSet>
      <dgm:spPr/>
    </dgm:pt>
    <dgm:pt modelId="{FB1EA29A-592D-46DE-AE8F-E0E8826CFEF9}" type="pres">
      <dgm:prSet presAssocID="{330EA130-9CDB-4730-8515-E42CC1C4693E}" presName="rootConnector" presStyleLbl="node4" presStyleIdx="1" presStyleCnt="15"/>
      <dgm:spPr/>
    </dgm:pt>
    <dgm:pt modelId="{95DE944F-11CF-4EA3-8F21-F92565173129}" type="pres">
      <dgm:prSet presAssocID="{330EA130-9CDB-4730-8515-E42CC1C4693E}" presName="hierChild4" presStyleCnt="0"/>
      <dgm:spPr/>
    </dgm:pt>
    <dgm:pt modelId="{09DDC9CA-4AFC-4A8E-A48D-1C4DB432DA0D}" type="pres">
      <dgm:prSet presAssocID="{330EA130-9CDB-4730-8515-E42CC1C4693E}" presName="hierChild5" presStyleCnt="0"/>
      <dgm:spPr/>
    </dgm:pt>
    <dgm:pt modelId="{275816DF-1110-4F85-ADB6-7291D46F8BFD}" type="pres">
      <dgm:prSet presAssocID="{8ECB98AB-2AFC-4929-B230-150C9C3478F2}" presName="hierChild5" presStyleCnt="0"/>
      <dgm:spPr/>
    </dgm:pt>
    <dgm:pt modelId="{E77B452A-1B74-4B7F-8929-FF41789947AF}" type="pres">
      <dgm:prSet presAssocID="{1B3E0474-6E5D-465E-A57A-3AE68FF07EFE}" presName="Name37" presStyleLbl="parChTrans1D4" presStyleIdx="2" presStyleCnt="16"/>
      <dgm:spPr/>
    </dgm:pt>
    <dgm:pt modelId="{6B457994-F1DC-4208-95E6-F13D1A8834CA}" type="pres">
      <dgm:prSet presAssocID="{3A0B3ECF-9576-4C6E-9D02-144127D1E441}" presName="hierRoot2" presStyleCnt="0">
        <dgm:presLayoutVars>
          <dgm:hierBranch val="init"/>
        </dgm:presLayoutVars>
      </dgm:prSet>
      <dgm:spPr/>
    </dgm:pt>
    <dgm:pt modelId="{02AAA20E-711C-4B13-948E-924B4E13AB34}" type="pres">
      <dgm:prSet presAssocID="{3A0B3ECF-9576-4C6E-9D02-144127D1E441}" presName="rootComposite" presStyleCnt="0"/>
      <dgm:spPr/>
    </dgm:pt>
    <dgm:pt modelId="{040B6E5F-6FF8-4EA2-BC00-BD29A3ABB89A}" type="pres">
      <dgm:prSet presAssocID="{3A0B3ECF-9576-4C6E-9D02-144127D1E441}" presName="rootText" presStyleLbl="node4" presStyleIdx="2" presStyleCnt="15" custLinFactNeighborX="-2866">
        <dgm:presLayoutVars>
          <dgm:chPref val="3"/>
        </dgm:presLayoutVars>
      </dgm:prSet>
      <dgm:spPr/>
    </dgm:pt>
    <dgm:pt modelId="{3ED02703-5C9C-437E-A3C4-02B9922103B0}" type="pres">
      <dgm:prSet presAssocID="{3A0B3ECF-9576-4C6E-9D02-144127D1E441}" presName="rootConnector" presStyleLbl="node4" presStyleIdx="2" presStyleCnt="15"/>
      <dgm:spPr/>
    </dgm:pt>
    <dgm:pt modelId="{F6C9BA61-E13A-41F3-AA21-0F092E0E10CB}" type="pres">
      <dgm:prSet presAssocID="{3A0B3ECF-9576-4C6E-9D02-144127D1E441}" presName="hierChild4" presStyleCnt="0"/>
      <dgm:spPr/>
    </dgm:pt>
    <dgm:pt modelId="{6CDACFBE-DFA0-4AB0-9913-2032A235D1FF}" type="pres">
      <dgm:prSet presAssocID="{BDE6E83F-325C-40A0-8505-112C727C3BED}" presName="Name37" presStyleLbl="parChTrans1D4" presStyleIdx="3" presStyleCnt="16"/>
      <dgm:spPr/>
    </dgm:pt>
    <dgm:pt modelId="{97AB13B9-5042-43EB-8B12-B1694C837C68}" type="pres">
      <dgm:prSet presAssocID="{0374678E-BB2C-4177-99AD-A791ED45CB51}" presName="hierRoot2" presStyleCnt="0">
        <dgm:presLayoutVars>
          <dgm:hierBranch val="init"/>
        </dgm:presLayoutVars>
      </dgm:prSet>
      <dgm:spPr/>
    </dgm:pt>
    <dgm:pt modelId="{9CEB7396-2389-449E-820C-C4C2D4131C35}" type="pres">
      <dgm:prSet presAssocID="{0374678E-BB2C-4177-99AD-A791ED45CB51}" presName="rootComposite" presStyleCnt="0"/>
      <dgm:spPr/>
    </dgm:pt>
    <dgm:pt modelId="{E776ABE6-9374-4358-9FA0-E01EB8E2EA33}" type="pres">
      <dgm:prSet presAssocID="{0374678E-BB2C-4177-99AD-A791ED45CB51}" presName="rootText" presStyleLbl="node4" presStyleIdx="3" presStyleCnt="15" custLinFactNeighborX="-6497" custLinFactNeighborY="-9745">
        <dgm:presLayoutVars>
          <dgm:chPref val="3"/>
        </dgm:presLayoutVars>
      </dgm:prSet>
      <dgm:spPr/>
    </dgm:pt>
    <dgm:pt modelId="{8C3A167E-01B6-4FD5-9E3A-CDC20B82A75B}" type="pres">
      <dgm:prSet presAssocID="{0374678E-BB2C-4177-99AD-A791ED45CB51}" presName="rootConnector" presStyleLbl="node4" presStyleIdx="3" presStyleCnt="15"/>
      <dgm:spPr/>
    </dgm:pt>
    <dgm:pt modelId="{61BE16CB-5C82-49C6-AA58-6926EC8C0CE3}" type="pres">
      <dgm:prSet presAssocID="{0374678E-BB2C-4177-99AD-A791ED45CB51}" presName="hierChild4" presStyleCnt="0"/>
      <dgm:spPr/>
    </dgm:pt>
    <dgm:pt modelId="{996F3752-4847-4A16-974E-9EFAF61DB809}" type="pres">
      <dgm:prSet presAssocID="{0374678E-BB2C-4177-99AD-A791ED45CB51}" presName="hierChild5" presStyleCnt="0"/>
      <dgm:spPr/>
    </dgm:pt>
    <dgm:pt modelId="{2FDEE430-A561-4BF3-9887-43C512C7F0EA}" type="pres">
      <dgm:prSet presAssocID="{631F3C97-C6C0-4D53-BB53-DD22F3EF26F6}" presName="Name37" presStyleLbl="parChTrans1D4" presStyleIdx="4" presStyleCnt="16"/>
      <dgm:spPr/>
    </dgm:pt>
    <dgm:pt modelId="{B7DE9F01-4317-48BE-BDC3-FCCE02F0628F}" type="pres">
      <dgm:prSet presAssocID="{2F0155C8-6363-4CE9-974C-AD5A45ADEB14}" presName="hierRoot2" presStyleCnt="0">
        <dgm:presLayoutVars>
          <dgm:hierBranch val="init"/>
        </dgm:presLayoutVars>
      </dgm:prSet>
      <dgm:spPr/>
    </dgm:pt>
    <dgm:pt modelId="{27B32842-706E-43F0-9EB8-50A0437C12FA}" type="pres">
      <dgm:prSet presAssocID="{2F0155C8-6363-4CE9-974C-AD5A45ADEB14}" presName="rootComposite" presStyleCnt="0"/>
      <dgm:spPr/>
    </dgm:pt>
    <dgm:pt modelId="{7FF8CBEE-765C-4931-AA0A-0EDC73138971}" type="pres">
      <dgm:prSet presAssocID="{2F0155C8-6363-4CE9-974C-AD5A45ADEB14}" presName="rootText" presStyleLbl="node4" presStyleIdx="4" presStyleCnt="15" custLinFactNeighborX="-7308">
        <dgm:presLayoutVars>
          <dgm:chPref val="3"/>
        </dgm:presLayoutVars>
      </dgm:prSet>
      <dgm:spPr/>
    </dgm:pt>
    <dgm:pt modelId="{A60BCEA5-AB48-4C1E-9369-A74A9C3B6BB2}" type="pres">
      <dgm:prSet presAssocID="{2F0155C8-6363-4CE9-974C-AD5A45ADEB14}" presName="rootConnector" presStyleLbl="node4" presStyleIdx="4" presStyleCnt="15"/>
      <dgm:spPr/>
    </dgm:pt>
    <dgm:pt modelId="{8A78F0D7-A5AF-4BF0-B959-84FE2A40B858}" type="pres">
      <dgm:prSet presAssocID="{2F0155C8-6363-4CE9-974C-AD5A45ADEB14}" presName="hierChild4" presStyleCnt="0"/>
      <dgm:spPr/>
    </dgm:pt>
    <dgm:pt modelId="{C8F7AA62-A077-44DC-B84B-09E69E4D3BF1}" type="pres">
      <dgm:prSet presAssocID="{2F0155C8-6363-4CE9-974C-AD5A45ADEB14}" presName="hierChild5" presStyleCnt="0"/>
      <dgm:spPr/>
    </dgm:pt>
    <dgm:pt modelId="{0D106160-CC9A-4445-8F3B-81FC7A34E254}" type="pres">
      <dgm:prSet presAssocID="{A56058DF-71FF-4BF8-9BA4-3EB0160D99F5}" presName="Name37" presStyleLbl="parChTrans1D4" presStyleIdx="5" presStyleCnt="16"/>
      <dgm:spPr/>
    </dgm:pt>
    <dgm:pt modelId="{99053999-6067-4301-8EB5-C8AD5645FBC1}" type="pres">
      <dgm:prSet presAssocID="{98802D83-922C-457C-A98A-DB9070AAC5B8}" presName="hierRoot2" presStyleCnt="0">
        <dgm:presLayoutVars>
          <dgm:hierBranch val="init"/>
        </dgm:presLayoutVars>
      </dgm:prSet>
      <dgm:spPr/>
    </dgm:pt>
    <dgm:pt modelId="{002C7314-4DD4-428C-9113-2C7B8DFF22DE}" type="pres">
      <dgm:prSet presAssocID="{98802D83-922C-457C-A98A-DB9070AAC5B8}" presName="rootComposite" presStyleCnt="0"/>
      <dgm:spPr/>
    </dgm:pt>
    <dgm:pt modelId="{D0443273-00E0-4F25-A963-E37B9DF81B64}" type="pres">
      <dgm:prSet presAssocID="{98802D83-922C-457C-A98A-DB9070AAC5B8}" presName="rootText" presStyleLbl="node4" presStyleIdx="5" presStyleCnt="15">
        <dgm:presLayoutVars>
          <dgm:chPref val="3"/>
        </dgm:presLayoutVars>
      </dgm:prSet>
      <dgm:spPr/>
    </dgm:pt>
    <dgm:pt modelId="{92B8D1FD-CCF8-40EB-B27F-BDC0ECCDDFA7}" type="pres">
      <dgm:prSet presAssocID="{98802D83-922C-457C-A98A-DB9070AAC5B8}" presName="rootConnector" presStyleLbl="node4" presStyleIdx="5" presStyleCnt="15"/>
      <dgm:spPr/>
    </dgm:pt>
    <dgm:pt modelId="{A514E361-80B7-4B59-A185-BA9575774B5B}" type="pres">
      <dgm:prSet presAssocID="{98802D83-922C-457C-A98A-DB9070AAC5B8}" presName="hierChild4" presStyleCnt="0"/>
      <dgm:spPr/>
    </dgm:pt>
    <dgm:pt modelId="{FB24C106-73E1-40E3-8EB0-AD73D4BCA3B3}" type="pres">
      <dgm:prSet presAssocID="{98802D83-922C-457C-A98A-DB9070AAC5B8}" presName="hierChild5" presStyleCnt="0"/>
      <dgm:spPr/>
    </dgm:pt>
    <dgm:pt modelId="{6A42DF8B-15DC-4428-AE6F-462D7D5B688B}" type="pres">
      <dgm:prSet presAssocID="{3A0B3ECF-9576-4C6E-9D02-144127D1E441}" presName="hierChild5" presStyleCnt="0"/>
      <dgm:spPr/>
    </dgm:pt>
    <dgm:pt modelId="{D175A9BF-5A76-4E64-A9A1-7441F30A09C8}" type="pres">
      <dgm:prSet presAssocID="{FA2A9F76-67B1-4F32-8C7A-E81C00FA7DF9}" presName="hierChild5" presStyleCnt="0"/>
      <dgm:spPr/>
    </dgm:pt>
    <dgm:pt modelId="{BBA40240-5B25-4C77-8F08-DBBCFC38CF6D}" type="pres">
      <dgm:prSet presAssocID="{BD13076C-4650-4ED3-A3E6-B73FDF23388B}" presName="Name37" presStyleLbl="parChTrans1D3" presStyleIdx="1" presStyleCnt="5"/>
      <dgm:spPr/>
    </dgm:pt>
    <dgm:pt modelId="{6DBA8C9E-2D69-4D7B-B4F1-1BEA15CF606A}" type="pres">
      <dgm:prSet presAssocID="{C527B354-D608-40C9-81F4-C9374F6C3745}" presName="hierRoot2" presStyleCnt="0">
        <dgm:presLayoutVars>
          <dgm:hierBranch val="init"/>
        </dgm:presLayoutVars>
      </dgm:prSet>
      <dgm:spPr/>
    </dgm:pt>
    <dgm:pt modelId="{43BEDBD8-F019-40F9-8178-C9E00F9F0F40}" type="pres">
      <dgm:prSet presAssocID="{C527B354-D608-40C9-81F4-C9374F6C3745}" presName="rootComposite" presStyleCnt="0"/>
      <dgm:spPr/>
    </dgm:pt>
    <dgm:pt modelId="{A1466A05-AEC5-42F0-A9ED-FF02903F5C40}" type="pres">
      <dgm:prSet presAssocID="{C527B354-D608-40C9-81F4-C9374F6C3745}" presName="rootText" presStyleLbl="node3" presStyleIdx="1" presStyleCnt="5">
        <dgm:presLayoutVars>
          <dgm:chPref val="3"/>
        </dgm:presLayoutVars>
      </dgm:prSet>
      <dgm:spPr/>
    </dgm:pt>
    <dgm:pt modelId="{2075BF73-2263-45C7-BF99-733B76D93ED4}" type="pres">
      <dgm:prSet presAssocID="{C527B354-D608-40C9-81F4-C9374F6C3745}" presName="rootConnector" presStyleLbl="node3" presStyleIdx="1" presStyleCnt="5"/>
      <dgm:spPr/>
    </dgm:pt>
    <dgm:pt modelId="{21176847-09F1-4A8A-80D0-0620C5A5E7AC}" type="pres">
      <dgm:prSet presAssocID="{C527B354-D608-40C9-81F4-C9374F6C3745}" presName="hierChild4" presStyleCnt="0"/>
      <dgm:spPr/>
    </dgm:pt>
    <dgm:pt modelId="{576A444C-8FE8-486A-A4AA-764F4CF5AFAA}" type="pres">
      <dgm:prSet presAssocID="{A6F1F407-2F24-4384-A77E-609FDB79EA56}" presName="Name37" presStyleLbl="parChTrans1D4" presStyleIdx="6" presStyleCnt="16"/>
      <dgm:spPr/>
    </dgm:pt>
    <dgm:pt modelId="{564A2471-BC7C-42A8-9C29-E793E45BFBE9}" type="pres">
      <dgm:prSet presAssocID="{EBC17258-DFDA-4BAD-82D4-50B3EE4CCC0D}" presName="hierRoot2" presStyleCnt="0">
        <dgm:presLayoutVars>
          <dgm:hierBranch val="init"/>
        </dgm:presLayoutVars>
      </dgm:prSet>
      <dgm:spPr/>
    </dgm:pt>
    <dgm:pt modelId="{35AE6986-EA8B-4D61-9CE3-BF16E61A25B2}" type="pres">
      <dgm:prSet presAssocID="{EBC17258-DFDA-4BAD-82D4-50B3EE4CCC0D}" presName="rootComposite" presStyleCnt="0"/>
      <dgm:spPr/>
    </dgm:pt>
    <dgm:pt modelId="{9FEF4CCC-0E13-4D27-9A39-3F7EAF6B1BBD}" type="pres">
      <dgm:prSet presAssocID="{EBC17258-DFDA-4BAD-82D4-50B3EE4CCC0D}" presName="rootText" presStyleLbl="node4" presStyleIdx="6" presStyleCnt="15">
        <dgm:presLayoutVars>
          <dgm:chPref val="3"/>
        </dgm:presLayoutVars>
      </dgm:prSet>
      <dgm:spPr/>
    </dgm:pt>
    <dgm:pt modelId="{F8EE7066-276C-4EB5-8B21-0B2D4460E013}" type="pres">
      <dgm:prSet presAssocID="{EBC17258-DFDA-4BAD-82D4-50B3EE4CCC0D}" presName="rootConnector" presStyleLbl="node4" presStyleIdx="6" presStyleCnt="15"/>
      <dgm:spPr/>
    </dgm:pt>
    <dgm:pt modelId="{400BE536-1F78-4A99-A3CC-8F5B66BDB686}" type="pres">
      <dgm:prSet presAssocID="{EBC17258-DFDA-4BAD-82D4-50B3EE4CCC0D}" presName="hierChild4" presStyleCnt="0"/>
      <dgm:spPr/>
    </dgm:pt>
    <dgm:pt modelId="{7E68255D-0ACD-4CED-9D94-BFB4998A7093}" type="pres">
      <dgm:prSet presAssocID="{7A9BBEDF-336F-4869-A2CB-5AF374BFBD4C}" presName="Name37" presStyleLbl="parChTrans1D4" presStyleIdx="7" presStyleCnt="16"/>
      <dgm:spPr/>
    </dgm:pt>
    <dgm:pt modelId="{8A9BF6DF-2E97-42A2-BABD-0E9647388313}" type="pres">
      <dgm:prSet presAssocID="{DAC03ED1-41F5-4876-8B46-3CC4A7F031E1}" presName="hierRoot2" presStyleCnt="0">
        <dgm:presLayoutVars>
          <dgm:hierBranch val="init"/>
        </dgm:presLayoutVars>
      </dgm:prSet>
      <dgm:spPr/>
    </dgm:pt>
    <dgm:pt modelId="{CA4079CE-F0FE-498C-8757-F7A1BB1B3E03}" type="pres">
      <dgm:prSet presAssocID="{DAC03ED1-41F5-4876-8B46-3CC4A7F031E1}" presName="rootComposite" presStyleCnt="0"/>
      <dgm:spPr/>
    </dgm:pt>
    <dgm:pt modelId="{97EE3EC2-735B-4293-AC1D-DB905B63406C}" type="pres">
      <dgm:prSet presAssocID="{DAC03ED1-41F5-4876-8B46-3CC4A7F031E1}" presName="rootText" presStyleLbl="node4" presStyleIdx="7" presStyleCnt="15">
        <dgm:presLayoutVars>
          <dgm:chPref val="3"/>
        </dgm:presLayoutVars>
      </dgm:prSet>
      <dgm:spPr/>
    </dgm:pt>
    <dgm:pt modelId="{13D0266B-35E3-4767-8BBC-57F5F8DC108B}" type="pres">
      <dgm:prSet presAssocID="{DAC03ED1-41F5-4876-8B46-3CC4A7F031E1}" presName="rootConnector" presStyleLbl="node4" presStyleIdx="7" presStyleCnt="15"/>
      <dgm:spPr/>
    </dgm:pt>
    <dgm:pt modelId="{C638A6EA-C9DD-44F3-BC90-3284397A4C3E}" type="pres">
      <dgm:prSet presAssocID="{DAC03ED1-41F5-4876-8B46-3CC4A7F031E1}" presName="hierChild4" presStyleCnt="0"/>
      <dgm:spPr/>
    </dgm:pt>
    <dgm:pt modelId="{7603AD46-D322-4712-97BE-8A0B5EF840CA}" type="pres">
      <dgm:prSet presAssocID="{DAC03ED1-41F5-4876-8B46-3CC4A7F031E1}" presName="hierChild5" presStyleCnt="0"/>
      <dgm:spPr/>
    </dgm:pt>
    <dgm:pt modelId="{7C612839-722B-4160-B27D-C394EC9D3634}" type="pres">
      <dgm:prSet presAssocID="{72E2895B-9865-42CB-B4CD-08977A9200BC}" presName="Name37" presStyleLbl="parChTrans1D4" presStyleIdx="8" presStyleCnt="16"/>
      <dgm:spPr/>
    </dgm:pt>
    <dgm:pt modelId="{6F368FDD-3285-4141-A11F-602DFE9E5F31}" type="pres">
      <dgm:prSet presAssocID="{35554E77-E6E4-45C8-B6BA-4084079D5195}" presName="hierRoot2" presStyleCnt="0">
        <dgm:presLayoutVars>
          <dgm:hierBranch val="init"/>
        </dgm:presLayoutVars>
      </dgm:prSet>
      <dgm:spPr/>
    </dgm:pt>
    <dgm:pt modelId="{62506FA9-26D5-4942-A4B8-B0E70A100EC0}" type="pres">
      <dgm:prSet presAssocID="{35554E77-E6E4-45C8-B6BA-4084079D5195}" presName="rootComposite" presStyleCnt="0"/>
      <dgm:spPr/>
    </dgm:pt>
    <dgm:pt modelId="{BB84B986-0F87-4084-AB49-1D4E73B980E1}" type="pres">
      <dgm:prSet presAssocID="{35554E77-E6E4-45C8-B6BA-4084079D5195}" presName="rootText" presStyleLbl="node4" presStyleIdx="8" presStyleCnt="15">
        <dgm:presLayoutVars>
          <dgm:chPref val="3"/>
        </dgm:presLayoutVars>
      </dgm:prSet>
      <dgm:spPr/>
    </dgm:pt>
    <dgm:pt modelId="{1ED7C0CD-DA46-4719-BBBB-E3F061AA6860}" type="pres">
      <dgm:prSet presAssocID="{35554E77-E6E4-45C8-B6BA-4084079D5195}" presName="rootConnector" presStyleLbl="node4" presStyleIdx="8" presStyleCnt="15"/>
      <dgm:spPr/>
    </dgm:pt>
    <dgm:pt modelId="{17243984-2718-4D99-8D8E-35193D1B99E6}" type="pres">
      <dgm:prSet presAssocID="{35554E77-E6E4-45C8-B6BA-4084079D5195}" presName="hierChild4" presStyleCnt="0"/>
      <dgm:spPr/>
    </dgm:pt>
    <dgm:pt modelId="{9C075EF9-259A-4F71-84CB-76D0508E46F0}" type="pres">
      <dgm:prSet presAssocID="{35554E77-E6E4-45C8-B6BA-4084079D5195}" presName="hierChild5" presStyleCnt="0"/>
      <dgm:spPr/>
    </dgm:pt>
    <dgm:pt modelId="{C568943F-E936-4631-B7F6-44B970FBB340}" type="pres">
      <dgm:prSet presAssocID="{EBC17258-DFDA-4BAD-82D4-50B3EE4CCC0D}" presName="hierChild5" presStyleCnt="0"/>
      <dgm:spPr/>
    </dgm:pt>
    <dgm:pt modelId="{1F602F4A-ACAE-4B44-9872-8FA4FA68D61F}" type="pres">
      <dgm:prSet presAssocID="{C527B354-D608-40C9-81F4-C9374F6C3745}" presName="hierChild5" presStyleCnt="0"/>
      <dgm:spPr/>
    </dgm:pt>
    <dgm:pt modelId="{E2377036-DD14-4BCE-8A75-9AE84FEEB4C5}" type="pres">
      <dgm:prSet presAssocID="{D2F5D074-3418-4D41-86C7-2F6C8E76F9C9}" presName="Name111" presStyleLbl="parChTrans1D4" presStyleIdx="9" presStyleCnt="16"/>
      <dgm:spPr/>
    </dgm:pt>
    <dgm:pt modelId="{15BFFAD5-B0B0-48D7-805A-A027A739A05E}" type="pres">
      <dgm:prSet presAssocID="{EAF7637F-D9F1-415B-900A-70E7B69E2702}" presName="hierRoot3" presStyleCnt="0">
        <dgm:presLayoutVars>
          <dgm:hierBranch val="init"/>
        </dgm:presLayoutVars>
      </dgm:prSet>
      <dgm:spPr/>
    </dgm:pt>
    <dgm:pt modelId="{8AD74FE6-3B5D-435E-BDB6-31E5A37B991D}" type="pres">
      <dgm:prSet presAssocID="{EAF7637F-D9F1-415B-900A-70E7B69E2702}" presName="rootComposite3" presStyleCnt="0"/>
      <dgm:spPr/>
    </dgm:pt>
    <dgm:pt modelId="{A9FE78C1-9DE4-479D-B8DF-B4E8C98554A0}" type="pres">
      <dgm:prSet presAssocID="{EAF7637F-D9F1-415B-900A-70E7B69E2702}" presName="rootText3" presStyleLbl="asst3" presStyleIdx="0" presStyleCnt="1">
        <dgm:presLayoutVars>
          <dgm:chPref val="3"/>
        </dgm:presLayoutVars>
      </dgm:prSet>
      <dgm:spPr/>
    </dgm:pt>
    <dgm:pt modelId="{A7FCFD23-7A1F-40C5-A5A5-31D2ADDBFA03}" type="pres">
      <dgm:prSet presAssocID="{EAF7637F-D9F1-415B-900A-70E7B69E2702}" presName="rootConnector3" presStyleLbl="asst3" presStyleIdx="0" presStyleCnt="1"/>
      <dgm:spPr/>
    </dgm:pt>
    <dgm:pt modelId="{D7B2C33D-8A04-4EB9-BC5B-439A2FA86DC6}" type="pres">
      <dgm:prSet presAssocID="{EAF7637F-D9F1-415B-900A-70E7B69E2702}" presName="hierChild6" presStyleCnt="0"/>
      <dgm:spPr/>
    </dgm:pt>
    <dgm:pt modelId="{0C7F66BC-50EB-455B-B553-8F38E51CB42A}" type="pres">
      <dgm:prSet presAssocID="{EAF7637F-D9F1-415B-900A-70E7B69E2702}" presName="hierChild7" presStyleCnt="0"/>
      <dgm:spPr/>
    </dgm:pt>
    <dgm:pt modelId="{755E36E6-7F49-4CEA-9E26-EA5E2B2E8BFC}" type="pres">
      <dgm:prSet presAssocID="{83CB51DB-6F85-4590-8BF7-4D75348F0070}" presName="Name37" presStyleLbl="parChTrans1D3" presStyleIdx="2" presStyleCnt="5"/>
      <dgm:spPr/>
    </dgm:pt>
    <dgm:pt modelId="{8702CB8E-B8AC-483C-AD93-4EC0212BE07D}" type="pres">
      <dgm:prSet presAssocID="{CFB6BD0C-9796-4F47-BD7A-50A10C15841E}" presName="hierRoot2" presStyleCnt="0">
        <dgm:presLayoutVars>
          <dgm:hierBranch val="init"/>
        </dgm:presLayoutVars>
      </dgm:prSet>
      <dgm:spPr/>
    </dgm:pt>
    <dgm:pt modelId="{90C0E1FE-ACC5-4EA8-87D8-11E962003242}" type="pres">
      <dgm:prSet presAssocID="{CFB6BD0C-9796-4F47-BD7A-50A10C15841E}" presName="rootComposite" presStyleCnt="0"/>
      <dgm:spPr/>
    </dgm:pt>
    <dgm:pt modelId="{5CE1D76E-6CFB-486D-8874-24FED51B0B9E}" type="pres">
      <dgm:prSet presAssocID="{CFB6BD0C-9796-4F47-BD7A-50A10C15841E}" presName="rootText" presStyleLbl="node3" presStyleIdx="2" presStyleCnt="5">
        <dgm:presLayoutVars>
          <dgm:chPref val="3"/>
        </dgm:presLayoutVars>
      </dgm:prSet>
      <dgm:spPr/>
    </dgm:pt>
    <dgm:pt modelId="{C6642C13-B5FE-4F81-88BD-A2248F01E6EF}" type="pres">
      <dgm:prSet presAssocID="{CFB6BD0C-9796-4F47-BD7A-50A10C15841E}" presName="rootConnector" presStyleLbl="node3" presStyleIdx="2" presStyleCnt="5"/>
      <dgm:spPr/>
    </dgm:pt>
    <dgm:pt modelId="{F14B09BF-BFCB-43B9-B472-474F60E0F27F}" type="pres">
      <dgm:prSet presAssocID="{CFB6BD0C-9796-4F47-BD7A-50A10C15841E}" presName="hierChild4" presStyleCnt="0"/>
      <dgm:spPr/>
    </dgm:pt>
    <dgm:pt modelId="{1D9285B4-77D0-42EA-850C-CD896915BD7A}" type="pres">
      <dgm:prSet presAssocID="{940DDB1D-3D55-420D-8375-323F656D7D89}" presName="Name37" presStyleLbl="parChTrans1D4" presStyleIdx="10" presStyleCnt="16"/>
      <dgm:spPr/>
    </dgm:pt>
    <dgm:pt modelId="{DCC9D337-DF68-43F0-B305-2043A65C63F7}" type="pres">
      <dgm:prSet presAssocID="{7DD8E793-F632-4FD8-82B5-C5FBA4ED3C16}" presName="hierRoot2" presStyleCnt="0">
        <dgm:presLayoutVars>
          <dgm:hierBranch val="init"/>
        </dgm:presLayoutVars>
      </dgm:prSet>
      <dgm:spPr/>
    </dgm:pt>
    <dgm:pt modelId="{AC857365-58EE-4F06-9064-7521EF87EBE6}" type="pres">
      <dgm:prSet presAssocID="{7DD8E793-F632-4FD8-82B5-C5FBA4ED3C16}" presName="rootComposite" presStyleCnt="0"/>
      <dgm:spPr/>
    </dgm:pt>
    <dgm:pt modelId="{A4CD2797-E512-46BB-8250-1521B2036A9E}" type="pres">
      <dgm:prSet presAssocID="{7DD8E793-F632-4FD8-82B5-C5FBA4ED3C16}" presName="rootText" presStyleLbl="node4" presStyleIdx="9" presStyleCnt="15">
        <dgm:presLayoutVars>
          <dgm:chPref val="3"/>
        </dgm:presLayoutVars>
      </dgm:prSet>
      <dgm:spPr/>
    </dgm:pt>
    <dgm:pt modelId="{137B6084-EEE7-4452-A7BD-247A46355DA6}" type="pres">
      <dgm:prSet presAssocID="{7DD8E793-F632-4FD8-82B5-C5FBA4ED3C16}" presName="rootConnector" presStyleLbl="node4" presStyleIdx="9" presStyleCnt="15"/>
      <dgm:spPr/>
    </dgm:pt>
    <dgm:pt modelId="{2254674D-A2A9-4838-AAF8-11586788EB0A}" type="pres">
      <dgm:prSet presAssocID="{7DD8E793-F632-4FD8-82B5-C5FBA4ED3C16}" presName="hierChild4" presStyleCnt="0"/>
      <dgm:spPr/>
    </dgm:pt>
    <dgm:pt modelId="{2B02B1D7-E20C-45CF-92D4-F6CA76043CAF}" type="pres">
      <dgm:prSet presAssocID="{7DD8E793-F632-4FD8-82B5-C5FBA4ED3C16}" presName="hierChild5" presStyleCnt="0"/>
      <dgm:spPr/>
    </dgm:pt>
    <dgm:pt modelId="{0A115889-3922-4A15-BEE4-88BF34512922}" type="pres">
      <dgm:prSet presAssocID="{FDE186D3-D600-4D36-A397-8C5D09C1E9BF}" presName="Name37" presStyleLbl="parChTrans1D4" presStyleIdx="11" presStyleCnt="16"/>
      <dgm:spPr/>
    </dgm:pt>
    <dgm:pt modelId="{CAF05458-6A5C-4CF5-A0E8-579D62A47B69}" type="pres">
      <dgm:prSet presAssocID="{0CCE283E-04E6-49E0-AB3C-959D7874A4EA}" presName="hierRoot2" presStyleCnt="0">
        <dgm:presLayoutVars>
          <dgm:hierBranch val="init"/>
        </dgm:presLayoutVars>
      </dgm:prSet>
      <dgm:spPr/>
    </dgm:pt>
    <dgm:pt modelId="{98E1C535-54D1-45ED-AC95-C9E0D749B3A4}" type="pres">
      <dgm:prSet presAssocID="{0CCE283E-04E6-49E0-AB3C-959D7874A4EA}" presName="rootComposite" presStyleCnt="0"/>
      <dgm:spPr/>
    </dgm:pt>
    <dgm:pt modelId="{A0FC2ABA-8D1D-4BBD-B463-F6E90954A0BE}" type="pres">
      <dgm:prSet presAssocID="{0CCE283E-04E6-49E0-AB3C-959D7874A4EA}" presName="rootText" presStyleLbl="node4" presStyleIdx="10" presStyleCnt="15">
        <dgm:presLayoutVars>
          <dgm:chPref val="3"/>
        </dgm:presLayoutVars>
      </dgm:prSet>
      <dgm:spPr/>
    </dgm:pt>
    <dgm:pt modelId="{D12DEAC6-FD12-47E0-B5EF-1C887009374A}" type="pres">
      <dgm:prSet presAssocID="{0CCE283E-04E6-49E0-AB3C-959D7874A4EA}" presName="rootConnector" presStyleLbl="node4" presStyleIdx="10" presStyleCnt="15"/>
      <dgm:spPr/>
    </dgm:pt>
    <dgm:pt modelId="{4F9680EB-6D1E-4354-A1B6-1D317E789B23}" type="pres">
      <dgm:prSet presAssocID="{0CCE283E-04E6-49E0-AB3C-959D7874A4EA}" presName="hierChild4" presStyleCnt="0"/>
      <dgm:spPr/>
    </dgm:pt>
    <dgm:pt modelId="{7D6B42DC-4392-428F-9A8C-C9069B84A947}" type="pres">
      <dgm:prSet presAssocID="{0CCE283E-04E6-49E0-AB3C-959D7874A4EA}" presName="hierChild5" presStyleCnt="0"/>
      <dgm:spPr/>
    </dgm:pt>
    <dgm:pt modelId="{F3934BF2-6F5F-4503-94B5-0E9B0910FDEB}" type="pres">
      <dgm:prSet presAssocID="{5DF13675-B92C-4747-B813-7EE3AD4BB7E3}" presName="Name37" presStyleLbl="parChTrans1D4" presStyleIdx="12" presStyleCnt="16"/>
      <dgm:spPr/>
    </dgm:pt>
    <dgm:pt modelId="{CB10A350-FD58-417C-B6C5-084001CE7685}" type="pres">
      <dgm:prSet presAssocID="{98542902-2140-4DE9-B587-FB66D90262FC}" presName="hierRoot2" presStyleCnt="0">
        <dgm:presLayoutVars>
          <dgm:hierBranch val="init"/>
        </dgm:presLayoutVars>
      </dgm:prSet>
      <dgm:spPr/>
    </dgm:pt>
    <dgm:pt modelId="{ABFBD17D-1918-4CF0-8501-F0FE2D1607B1}" type="pres">
      <dgm:prSet presAssocID="{98542902-2140-4DE9-B587-FB66D90262FC}" presName="rootComposite" presStyleCnt="0"/>
      <dgm:spPr/>
    </dgm:pt>
    <dgm:pt modelId="{99A9ED05-EF33-4B2D-AA85-2C82F1F0FFDD}" type="pres">
      <dgm:prSet presAssocID="{98542902-2140-4DE9-B587-FB66D90262FC}" presName="rootText" presStyleLbl="node4" presStyleIdx="11" presStyleCnt="15">
        <dgm:presLayoutVars>
          <dgm:chPref val="3"/>
        </dgm:presLayoutVars>
      </dgm:prSet>
      <dgm:spPr/>
    </dgm:pt>
    <dgm:pt modelId="{E701A7F3-896B-4A36-852C-E1820835075A}" type="pres">
      <dgm:prSet presAssocID="{98542902-2140-4DE9-B587-FB66D90262FC}" presName="rootConnector" presStyleLbl="node4" presStyleIdx="11" presStyleCnt="15"/>
      <dgm:spPr/>
    </dgm:pt>
    <dgm:pt modelId="{1BE23B88-4944-424F-9A9F-3DF893A87F9C}" type="pres">
      <dgm:prSet presAssocID="{98542902-2140-4DE9-B587-FB66D90262FC}" presName="hierChild4" presStyleCnt="0"/>
      <dgm:spPr/>
    </dgm:pt>
    <dgm:pt modelId="{6C59AD9A-55EF-459A-A5C2-162DB0955BE4}" type="pres">
      <dgm:prSet presAssocID="{98542902-2140-4DE9-B587-FB66D90262FC}" presName="hierChild5" presStyleCnt="0"/>
      <dgm:spPr/>
    </dgm:pt>
    <dgm:pt modelId="{6944DC59-15E1-49F6-9DDB-18B43D8913FC}" type="pres">
      <dgm:prSet presAssocID="{CFB6BD0C-9796-4F47-BD7A-50A10C15841E}" presName="hierChild5" presStyleCnt="0"/>
      <dgm:spPr/>
    </dgm:pt>
    <dgm:pt modelId="{4877806A-4AC3-4FB0-B3C4-0707ACB6108B}" type="pres">
      <dgm:prSet presAssocID="{E49FE41D-AE26-4F1A-9BEC-E62A5C26459A}" presName="Name37" presStyleLbl="parChTrans1D3" presStyleIdx="3" presStyleCnt="5"/>
      <dgm:spPr/>
    </dgm:pt>
    <dgm:pt modelId="{4CDAE7C4-2660-4C33-A9CC-059814E16759}" type="pres">
      <dgm:prSet presAssocID="{763D9C54-E62B-4A34-B0F2-0A60DCE52DDB}" presName="hierRoot2" presStyleCnt="0">
        <dgm:presLayoutVars>
          <dgm:hierBranch val="init"/>
        </dgm:presLayoutVars>
      </dgm:prSet>
      <dgm:spPr/>
    </dgm:pt>
    <dgm:pt modelId="{23CCB264-C38D-4C9E-ABDA-C2A2E1773979}" type="pres">
      <dgm:prSet presAssocID="{763D9C54-E62B-4A34-B0F2-0A60DCE52DDB}" presName="rootComposite" presStyleCnt="0"/>
      <dgm:spPr/>
    </dgm:pt>
    <dgm:pt modelId="{66D10C74-F91A-43B2-98E3-819DE996198C}" type="pres">
      <dgm:prSet presAssocID="{763D9C54-E62B-4A34-B0F2-0A60DCE52DDB}" presName="rootText" presStyleLbl="node3" presStyleIdx="3" presStyleCnt="5">
        <dgm:presLayoutVars>
          <dgm:chPref val="3"/>
        </dgm:presLayoutVars>
      </dgm:prSet>
      <dgm:spPr/>
    </dgm:pt>
    <dgm:pt modelId="{D730B495-935F-4CD1-939D-615CC70E8068}" type="pres">
      <dgm:prSet presAssocID="{763D9C54-E62B-4A34-B0F2-0A60DCE52DDB}" presName="rootConnector" presStyleLbl="node3" presStyleIdx="3" presStyleCnt="5"/>
      <dgm:spPr/>
    </dgm:pt>
    <dgm:pt modelId="{FEA6E87A-91CC-49ED-BF28-FCB7E9C71814}" type="pres">
      <dgm:prSet presAssocID="{763D9C54-E62B-4A34-B0F2-0A60DCE52DDB}" presName="hierChild4" presStyleCnt="0"/>
      <dgm:spPr/>
    </dgm:pt>
    <dgm:pt modelId="{9FBFA58A-AC88-4080-84D6-9588D57533EA}" type="pres">
      <dgm:prSet presAssocID="{D0DED175-69C8-4B86-A629-2C2252AB84B4}" presName="Name37" presStyleLbl="parChTrans1D4" presStyleIdx="13" presStyleCnt="16"/>
      <dgm:spPr/>
    </dgm:pt>
    <dgm:pt modelId="{D1E8D9CB-84D6-4FEE-838D-6EB155AC7541}" type="pres">
      <dgm:prSet presAssocID="{FB6A89F5-8CBA-4307-A603-F8C594D27526}" presName="hierRoot2" presStyleCnt="0">
        <dgm:presLayoutVars>
          <dgm:hierBranch val="init"/>
        </dgm:presLayoutVars>
      </dgm:prSet>
      <dgm:spPr/>
    </dgm:pt>
    <dgm:pt modelId="{889A9E9B-BE8B-4033-930A-2F4119DC424D}" type="pres">
      <dgm:prSet presAssocID="{FB6A89F5-8CBA-4307-A603-F8C594D27526}" presName="rootComposite" presStyleCnt="0"/>
      <dgm:spPr/>
    </dgm:pt>
    <dgm:pt modelId="{B6D55462-D5E1-4C36-AA22-C63639EACBB3}" type="pres">
      <dgm:prSet presAssocID="{FB6A89F5-8CBA-4307-A603-F8C594D27526}" presName="rootText" presStyleLbl="node4" presStyleIdx="12" presStyleCnt="15">
        <dgm:presLayoutVars>
          <dgm:chPref val="3"/>
        </dgm:presLayoutVars>
      </dgm:prSet>
      <dgm:spPr/>
    </dgm:pt>
    <dgm:pt modelId="{EE2E53F6-CFA4-4AA4-9EC0-9A68F4AD60A0}" type="pres">
      <dgm:prSet presAssocID="{FB6A89F5-8CBA-4307-A603-F8C594D27526}" presName="rootConnector" presStyleLbl="node4" presStyleIdx="12" presStyleCnt="15"/>
      <dgm:spPr/>
    </dgm:pt>
    <dgm:pt modelId="{8C1F2210-39E8-4E99-AF53-07CEA5287EEE}" type="pres">
      <dgm:prSet presAssocID="{FB6A89F5-8CBA-4307-A603-F8C594D27526}" presName="hierChild4" presStyleCnt="0"/>
      <dgm:spPr/>
    </dgm:pt>
    <dgm:pt modelId="{159B5714-51C7-4FAD-97AF-9A5AA5B69F05}" type="pres">
      <dgm:prSet presAssocID="{88B8E469-F036-488B-8CE8-CAE90CC9DC6C}" presName="Name37" presStyleLbl="parChTrans1D4" presStyleIdx="14" presStyleCnt="16"/>
      <dgm:spPr/>
    </dgm:pt>
    <dgm:pt modelId="{56B58300-4D0B-48F5-802C-C3DA650628ED}" type="pres">
      <dgm:prSet presAssocID="{CB137B49-DB88-4BBF-A00A-74576BD02685}" presName="hierRoot2" presStyleCnt="0">
        <dgm:presLayoutVars>
          <dgm:hierBranch val="init"/>
        </dgm:presLayoutVars>
      </dgm:prSet>
      <dgm:spPr/>
    </dgm:pt>
    <dgm:pt modelId="{C3475DA6-3E59-4560-9B4C-5A88554DE233}" type="pres">
      <dgm:prSet presAssocID="{CB137B49-DB88-4BBF-A00A-74576BD02685}" presName="rootComposite" presStyleCnt="0"/>
      <dgm:spPr/>
    </dgm:pt>
    <dgm:pt modelId="{D45D7175-7ED8-4788-BBA6-6AD2ED125E7E}" type="pres">
      <dgm:prSet presAssocID="{CB137B49-DB88-4BBF-A00A-74576BD02685}" presName="rootText" presStyleLbl="node4" presStyleIdx="13" presStyleCnt="15">
        <dgm:presLayoutVars>
          <dgm:chPref val="3"/>
        </dgm:presLayoutVars>
      </dgm:prSet>
      <dgm:spPr/>
    </dgm:pt>
    <dgm:pt modelId="{50D8F3F1-8D18-4AAD-A5E0-549F0B97714B}" type="pres">
      <dgm:prSet presAssocID="{CB137B49-DB88-4BBF-A00A-74576BD02685}" presName="rootConnector" presStyleLbl="node4" presStyleIdx="13" presStyleCnt="15"/>
      <dgm:spPr/>
    </dgm:pt>
    <dgm:pt modelId="{E0F8F2BF-4C2D-4A1F-939C-DC2A5DA4F374}" type="pres">
      <dgm:prSet presAssocID="{CB137B49-DB88-4BBF-A00A-74576BD02685}" presName="hierChild4" presStyleCnt="0"/>
      <dgm:spPr/>
    </dgm:pt>
    <dgm:pt modelId="{792FBB7B-EB51-4944-9F98-67FA7FFF85F5}" type="pres">
      <dgm:prSet presAssocID="{CB137B49-DB88-4BBF-A00A-74576BD02685}" presName="hierChild5" presStyleCnt="0"/>
      <dgm:spPr/>
    </dgm:pt>
    <dgm:pt modelId="{72A68487-64C3-4AF5-979D-E5AF10B89D59}" type="pres">
      <dgm:prSet presAssocID="{FB6A89F5-8CBA-4307-A603-F8C594D27526}" presName="hierChild5" presStyleCnt="0"/>
      <dgm:spPr/>
    </dgm:pt>
    <dgm:pt modelId="{16FEE0F4-A4AC-4090-91B5-A4D0E0340CC4}" type="pres">
      <dgm:prSet presAssocID="{763D9C54-E62B-4A34-B0F2-0A60DCE52DDB}" presName="hierChild5" presStyleCnt="0"/>
      <dgm:spPr/>
    </dgm:pt>
    <dgm:pt modelId="{32952977-4949-4569-8061-6369380EC5D2}" type="pres">
      <dgm:prSet presAssocID="{4260E370-F722-4E6E-ABF9-F3D9F9471B7F}" presName="Name37" presStyleLbl="parChTrans1D3" presStyleIdx="4" presStyleCnt="5"/>
      <dgm:spPr/>
    </dgm:pt>
    <dgm:pt modelId="{58BCA147-D91F-4564-A7C0-BA030E9DAF29}" type="pres">
      <dgm:prSet presAssocID="{BF1C94DA-F1A8-4185-8D93-750E0B9C2F1D}" presName="hierRoot2" presStyleCnt="0">
        <dgm:presLayoutVars>
          <dgm:hierBranch val="init"/>
        </dgm:presLayoutVars>
      </dgm:prSet>
      <dgm:spPr/>
    </dgm:pt>
    <dgm:pt modelId="{F72D4322-5B8B-4549-B0FF-6E0418F8AA2A}" type="pres">
      <dgm:prSet presAssocID="{BF1C94DA-F1A8-4185-8D93-750E0B9C2F1D}" presName="rootComposite" presStyleCnt="0"/>
      <dgm:spPr/>
    </dgm:pt>
    <dgm:pt modelId="{4F89CCF0-658A-4E71-A779-3C61E47CA87C}" type="pres">
      <dgm:prSet presAssocID="{BF1C94DA-F1A8-4185-8D93-750E0B9C2F1D}" presName="rootText" presStyleLbl="node3" presStyleIdx="4" presStyleCnt="5">
        <dgm:presLayoutVars>
          <dgm:chPref val="3"/>
        </dgm:presLayoutVars>
      </dgm:prSet>
      <dgm:spPr/>
    </dgm:pt>
    <dgm:pt modelId="{21BC0BD7-022C-4B27-A770-7ABB0100F16C}" type="pres">
      <dgm:prSet presAssocID="{BF1C94DA-F1A8-4185-8D93-750E0B9C2F1D}" presName="rootConnector" presStyleLbl="node3" presStyleIdx="4" presStyleCnt="5"/>
      <dgm:spPr/>
    </dgm:pt>
    <dgm:pt modelId="{769D5927-7BF3-46B6-90AD-EF73E34D270B}" type="pres">
      <dgm:prSet presAssocID="{BF1C94DA-F1A8-4185-8D93-750E0B9C2F1D}" presName="hierChild4" presStyleCnt="0"/>
      <dgm:spPr/>
    </dgm:pt>
    <dgm:pt modelId="{4F19A738-91C6-4C66-9180-D83591AE1448}" type="pres">
      <dgm:prSet presAssocID="{695069DE-29CD-4C45-9595-01FF9B5809BE}" presName="Name37" presStyleLbl="parChTrans1D4" presStyleIdx="15" presStyleCnt="16"/>
      <dgm:spPr/>
    </dgm:pt>
    <dgm:pt modelId="{B6C8443A-1BCA-4E15-89F0-824856EB9CBB}" type="pres">
      <dgm:prSet presAssocID="{69EC0584-9BA4-4EAB-8AD9-A54A36ED90E7}" presName="hierRoot2" presStyleCnt="0">
        <dgm:presLayoutVars>
          <dgm:hierBranch val="init"/>
        </dgm:presLayoutVars>
      </dgm:prSet>
      <dgm:spPr/>
    </dgm:pt>
    <dgm:pt modelId="{66E4298A-915E-421E-B8CF-9F89A1519BB7}" type="pres">
      <dgm:prSet presAssocID="{69EC0584-9BA4-4EAB-8AD9-A54A36ED90E7}" presName="rootComposite" presStyleCnt="0"/>
      <dgm:spPr/>
    </dgm:pt>
    <dgm:pt modelId="{2397A7E2-0BAF-4A8C-9151-2B4C81044838}" type="pres">
      <dgm:prSet presAssocID="{69EC0584-9BA4-4EAB-8AD9-A54A36ED90E7}" presName="rootText" presStyleLbl="node4" presStyleIdx="14" presStyleCnt="15">
        <dgm:presLayoutVars>
          <dgm:chPref val="3"/>
        </dgm:presLayoutVars>
      </dgm:prSet>
      <dgm:spPr/>
    </dgm:pt>
    <dgm:pt modelId="{AC81D4E6-D94B-4E36-8B2B-56784EAEDB51}" type="pres">
      <dgm:prSet presAssocID="{69EC0584-9BA4-4EAB-8AD9-A54A36ED90E7}" presName="rootConnector" presStyleLbl="node4" presStyleIdx="14" presStyleCnt="15"/>
      <dgm:spPr/>
    </dgm:pt>
    <dgm:pt modelId="{E4C53B18-B519-48DA-A170-117BCC8DC0E0}" type="pres">
      <dgm:prSet presAssocID="{69EC0584-9BA4-4EAB-8AD9-A54A36ED90E7}" presName="hierChild4" presStyleCnt="0"/>
      <dgm:spPr/>
    </dgm:pt>
    <dgm:pt modelId="{D6F07824-4635-4B1B-A585-E09181739573}" type="pres">
      <dgm:prSet presAssocID="{69EC0584-9BA4-4EAB-8AD9-A54A36ED90E7}" presName="hierChild5" presStyleCnt="0"/>
      <dgm:spPr/>
    </dgm:pt>
    <dgm:pt modelId="{E8182703-D0AA-4163-962D-6CD6288B3A58}" type="pres">
      <dgm:prSet presAssocID="{BF1C94DA-F1A8-4185-8D93-750E0B9C2F1D}" presName="hierChild5" presStyleCnt="0"/>
      <dgm:spPr/>
    </dgm:pt>
    <dgm:pt modelId="{9F2CE19C-174B-4A49-8EDB-DCB4D2F091B5}" type="pres">
      <dgm:prSet presAssocID="{A1490C11-8380-402B-88B0-DCDE4A3F923A}" presName="hierChild5" presStyleCnt="0"/>
      <dgm:spPr/>
    </dgm:pt>
    <dgm:pt modelId="{C9491A16-BC68-4042-B404-93B20E0FAFB3}" type="pres">
      <dgm:prSet presAssocID="{22E98C27-2F73-4D7B-AED4-C5EE36D1AF09}" presName="Name37" presStyleLbl="parChTrans1D2" presStyleIdx="1" presStyleCnt="4"/>
      <dgm:spPr/>
    </dgm:pt>
    <dgm:pt modelId="{0AA50CD1-8F29-4DA6-B9A1-BFC57A18AE9A}" type="pres">
      <dgm:prSet presAssocID="{7DB59DF4-13C9-42E3-A976-0F6A4D7FAC71}" presName="hierRoot2" presStyleCnt="0">
        <dgm:presLayoutVars>
          <dgm:hierBranch val="init"/>
        </dgm:presLayoutVars>
      </dgm:prSet>
      <dgm:spPr/>
    </dgm:pt>
    <dgm:pt modelId="{EC8CD262-D9F1-43AF-B184-4EEF8C24A17D}" type="pres">
      <dgm:prSet presAssocID="{7DB59DF4-13C9-42E3-A976-0F6A4D7FAC71}" presName="rootComposite" presStyleCnt="0"/>
      <dgm:spPr/>
    </dgm:pt>
    <dgm:pt modelId="{9C958F57-3AAB-4568-A474-5FD65D63275A}" type="pres">
      <dgm:prSet presAssocID="{7DB59DF4-13C9-42E3-A976-0F6A4D7FAC71}" presName="rootText" presStyleLbl="node2" presStyleIdx="1" presStyleCnt="3">
        <dgm:presLayoutVars>
          <dgm:chPref val="3"/>
        </dgm:presLayoutVars>
      </dgm:prSet>
      <dgm:spPr/>
    </dgm:pt>
    <dgm:pt modelId="{F8E2C5FF-11FB-4714-BCD9-FDB451C9D1EF}" type="pres">
      <dgm:prSet presAssocID="{7DB59DF4-13C9-42E3-A976-0F6A4D7FAC71}" presName="rootConnector" presStyleLbl="node2" presStyleIdx="1" presStyleCnt="3"/>
      <dgm:spPr/>
    </dgm:pt>
    <dgm:pt modelId="{3B4AD3F4-7385-4F38-8385-2D425D0CA24A}" type="pres">
      <dgm:prSet presAssocID="{7DB59DF4-13C9-42E3-A976-0F6A4D7FAC71}" presName="hierChild4" presStyleCnt="0"/>
      <dgm:spPr/>
    </dgm:pt>
    <dgm:pt modelId="{30702AC6-2D58-4D3A-BCE4-DA8E76B5190B}" type="pres">
      <dgm:prSet presAssocID="{7DB59DF4-13C9-42E3-A976-0F6A4D7FAC71}" presName="hierChild5" presStyleCnt="0"/>
      <dgm:spPr/>
    </dgm:pt>
    <dgm:pt modelId="{F9031571-EA3C-4C8B-9211-6C86988572B7}" type="pres">
      <dgm:prSet presAssocID="{B6EE9713-80FF-4D63-8ED3-A3AF773A3823}" presName="Name37" presStyleLbl="parChTrans1D2" presStyleIdx="2" presStyleCnt="4"/>
      <dgm:spPr/>
    </dgm:pt>
    <dgm:pt modelId="{48917AC4-E424-4979-AAEE-7DE3AAF2EA0E}" type="pres">
      <dgm:prSet presAssocID="{D99643AE-1279-4E55-871C-7AAFD23CA29D}" presName="hierRoot2" presStyleCnt="0">
        <dgm:presLayoutVars>
          <dgm:hierBranch val="init"/>
        </dgm:presLayoutVars>
      </dgm:prSet>
      <dgm:spPr/>
    </dgm:pt>
    <dgm:pt modelId="{89077D5A-A1B5-4C01-982D-064F6190E743}" type="pres">
      <dgm:prSet presAssocID="{D99643AE-1279-4E55-871C-7AAFD23CA29D}" presName="rootComposite" presStyleCnt="0"/>
      <dgm:spPr/>
    </dgm:pt>
    <dgm:pt modelId="{40325284-0EAE-4079-84B4-87F1DB99E4B8}" type="pres">
      <dgm:prSet presAssocID="{D99643AE-1279-4E55-871C-7AAFD23CA29D}" presName="rootText" presStyleLbl="node2" presStyleIdx="2" presStyleCnt="3">
        <dgm:presLayoutVars>
          <dgm:chPref val="3"/>
        </dgm:presLayoutVars>
      </dgm:prSet>
      <dgm:spPr/>
    </dgm:pt>
    <dgm:pt modelId="{36D35055-93CC-473B-ABDC-34C3F575614C}" type="pres">
      <dgm:prSet presAssocID="{D99643AE-1279-4E55-871C-7AAFD23CA29D}" presName="rootConnector" presStyleLbl="node2" presStyleIdx="2" presStyleCnt="3"/>
      <dgm:spPr/>
    </dgm:pt>
    <dgm:pt modelId="{79F9BC09-9138-431E-BAF1-9A78CB2303B9}" type="pres">
      <dgm:prSet presAssocID="{D99643AE-1279-4E55-871C-7AAFD23CA29D}" presName="hierChild4" presStyleCnt="0"/>
      <dgm:spPr/>
    </dgm:pt>
    <dgm:pt modelId="{16D45CC6-0CD3-4AB1-BA68-15820B847C50}" type="pres">
      <dgm:prSet presAssocID="{D99643AE-1279-4E55-871C-7AAFD23CA29D}" presName="hierChild5" presStyleCnt="0"/>
      <dgm:spPr/>
    </dgm:pt>
    <dgm:pt modelId="{57D3AC5E-B006-4897-B05E-4A0AA1037D61}" type="pres">
      <dgm:prSet presAssocID="{C96DEE84-852B-47F0-9E12-A2634FA199D0}" presName="hierChild3" presStyleCnt="0"/>
      <dgm:spPr/>
    </dgm:pt>
    <dgm:pt modelId="{B543B955-9545-4F7F-A640-FFACF11FAAE0}" type="pres">
      <dgm:prSet presAssocID="{966E06CB-5201-4EBB-8427-9A9628C63C76}" presName="Name111" presStyleLbl="parChTrans1D2" presStyleIdx="3" presStyleCnt="4"/>
      <dgm:spPr/>
    </dgm:pt>
    <dgm:pt modelId="{BD0D9D64-2E16-4928-9B79-8AB19B84C7FD}" type="pres">
      <dgm:prSet presAssocID="{B68B3071-33C2-46B6-BD1B-C3229E01AB98}" presName="hierRoot3" presStyleCnt="0">
        <dgm:presLayoutVars>
          <dgm:hierBranch val="init"/>
        </dgm:presLayoutVars>
      </dgm:prSet>
      <dgm:spPr/>
    </dgm:pt>
    <dgm:pt modelId="{D6891063-7A5D-4EA8-8290-3AC1CD3F8BFB}" type="pres">
      <dgm:prSet presAssocID="{B68B3071-33C2-46B6-BD1B-C3229E01AB98}" presName="rootComposite3" presStyleCnt="0"/>
      <dgm:spPr/>
    </dgm:pt>
    <dgm:pt modelId="{CBD29383-317B-4CF1-8E57-F5288619D2CA}" type="pres">
      <dgm:prSet presAssocID="{B68B3071-33C2-46B6-BD1B-C3229E01AB98}" presName="rootText3" presStyleLbl="asst1" presStyleIdx="0" presStyleCnt="1">
        <dgm:presLayoutVars>
          <dgm:chPref val="3"/>
        </dgm:presLayoutVars>
      </dgm:prSet>
      <dgm:spPr/>
    </dgm:pt>
    <dgm:pt modelId="{5846CD75-4BA3-44A6-89D4-50AADA4E8D65}" type="pres">
      <dgm:prSet presAssocID="{B68B3071-33C2-46B6-BD1B-C3229E01AB98}" presName="rootConnector3" presStyleLbl="asst1" presStyleIdx="0" presStyleCnt="1"/>
      <dgm:spPr/>
    </dgm:pt>
    <dgm:pt modelId="{9E43A278-9984-44A4-B16A-23698D1BFACE}" type="pres">
      <dgm:prSet presAssocID="{B68B3071-33C2-46B6-BD1B-C3229E01AB98}" presName="hierChild6" presStyleCnt="0"/>
      <dgm:spPr/>
    </dgm:pt>
    <dgm:pt modelId="{76828F23-4EA5-4EF0-9DCA-7F1B5589765C}" type="pres">
      <dgm:prSet presAssocID="{B68B3071-33C2-46B6-BD1B-C3229E01AB98}" presName="hierChild7" presStyleCnt="0"/>
      <dgm:spPr/>
    </dgm:pt>
  </dgm:ptLst>
  <dgm:cxnLst>
    <dgm:cxn modelId="{67A3D001-BC23-4D2F-A89E-419AF20FCA45}" type="presOf" srcId="{CFB6BD0C-9796-4F47-BD7A-50A10C15841E}" destId="{5CE1D76E-6CFB-486D-8874-24FED51B0B9E}" srcOrd="0" destOrd="0" presId="urn:microsoft.com/office/officeart/2005/8/layout/orgChart1"/>
    <dgm:cxn modelId="{B6520103-4E55-41AD-8EEE-A6E9312BAFB8}" type="presOf" srcId="{A56058DF-71FF-4BF8-9BA4-3EB0160D99F5}" destId="{0D106160-CC9A-4445-8F3B-81FC7A34E254}" srcOrd="0" destOrd="0" presId="urn:microsoft.com/office/officeart/2005/8/layout/orgChart1"/>
    <dgm:cxn modelId="{DC9BC103-9411-49F9-B902-EB4683F74E7D}" srcId="{A1490C11-8380-402B-88B0-DCDE4A3F923A}" destId="{FA2A9F76-67B1-4F32-8C7A-E81C00FA7DF9}" srcOrd="0" destOrd="0" parTransId="{79424F49-D314-4404-9AEC-D2499DA4C56A}" sibTransId="{087ECC3E-D3B8-4077-91BE-56FDB3AE42A4}"/>
    <dgm:cxn modelId="{0A27F004-AD05-4A2E-B25E-6AD81B29B487}" type="presOf" srcId="{7DB59DF4-13C9-42E3-A976-0F6A4D7FAC71}" destId="{9C958F57-3AAB-4568-A474-5FD65D63275A}" srcOrd="0" destOrd="0" presId="urn:microsoft.com/office/officeart/2005/8/layout/orgChart1"/>
    <dgm:cxn modelId="{D766D507-5B22-47C6-BB9A-A9103AC7CEFE}" type="presOf" srcId="{98542902-2140-4DE9-B587-FB66D90262FC}" destId="{E701A7F3-896B-4A36-852C-E1820835075A}" srcOrd="1" destOrd="0" presId="urn:microsoft.com/office/officeart/2005/8/layout/orgChart1"/>
    <dgm:cxn modelId="{0A17A00E-6264-4F58-B47E-E1D115484D7E}" srcId="{EBC17258-DFDA-4BAD-82D4-50B3EE4CCC0D}" destId="{35554E77-E6E4-45C8-B6BA-4084079D5195}" srcOrd="1" destOrd="0" parTransId="{72E2895B-9865-42CB-B4CD-08977A9200BC}" sibTransId="{50D22EBE-2D6B-4D56-9A77-62E6A3A57342}"/>
    <dgm:cxn modelId="{8C0D2010-A108-4EA0-99E7-A4EDD7121974}" srcId="{C96DEE84-852B-47F0-9E12-A2634FA199D0}" destId="{B68B3071-33C2-46B6-BD1B-C3229E01AB98}" srcOrd="3" destOrd="0" parTransId="{966E06CB-5201-4EBB-8427-9A9628C63C76}" sibTransId="{9F3E96DC-E851-43BA-A052-5B1154DD35AC}"/>
    <dgm:cxn modelId="{7E50E210-A589-43E3-B04E-43F7C74875DA}" srcId="{A1490C11-8380-402B-88B0-DCDE4A3F923A}" destId="{CFB6BD0C-9796-4F47-BD7A-50A10C15841E}" srcOrd="2" destOrd="0" parTransId="{83CB51DB-6F85-4590-8BF7-4D75348F0070}" sibTransId="{3EAB481D-9C1F-40AB-B0A2-AD849E1A7EC9}"/>
    <dgm:cxn modelId="{64BCE714-6AF5-4B97-BBD1-0610CA408E84}" srcId="{FA2A9F76-67B1-4F32-8C7A-E81C00FA7DF9}" destId="{8ECB98AB-2AFC-4929-B230-150C9C3478F2}" srcOrd="0" destOrd="0" parTransId="{A308E11B-DE2C-495C-AD21-5E09CA2F8439}" sibTransId="{16E9DC20-9341-4ADA-928A-A4404DBEC359}"/>
    <dgm:cxn modelId="{8CBFCC18-E6B9-4053-8921-E61B7051664E}" srcId="{C96DEE84-852B-47F0-9E12-A2634FA199D0}" destId="{D99643AE-1279-4E55-871C-7AAFD23CA29D}" srcOrd="2" destOrd="0" parTransId="{B6EE9713-80FF-4D63-8ED3-A3AF773A3823}" sibTransId="{4E7CFA46-6EE1-4F38-8093-5C3A2AA6B07A}"/>
    <dgm:cxn modelId="{AD36091C-5302-42C1-B634-1772CAF6A440}" type="presOf" srcId="{BF1C94DA-F1A8-4185-8D93-750E0B9C2F1D}" destId="{4F89CCF0-658A-4E71-A779-3C61E47CA87C}" srcOrd="0" destOrd="0" presId="urn:microsoft.com/office/officeart/2005/8/layout/orgChart1"/>
    <dgm:cxn modelId="{068EFC1E-509A-4B07-955E-D753442D0CF2}" type="presOf" srcId="{0374678E-BB2C-4177-99AD-A791ED45CB51}" destId="{8C3A167E-01B6-4FD5-9E3A-CDC20B82A75B}" srcOrd="1" destOrd="0" presId="urn:microsoft.com/office/officeart/2005/8/layout/orgChart1"/>
    <dgm:cxn modelId="{3AFBF721-749C-4854-A7BB-02C85E1890B7}" type="presOf" srcId="{330EA130-9CDB-4730-8515-E42CC1C4693E}" destId="{FB1EA29A-592D-46DE-AE8F-E0E8826CFEF9}" srcOrd="1" destOrd="0" presId="urn:microsoft.com/office/officeart/2005/8/layout/orgChart1"/>
    <dgm:cxn modelId="{AFDB5322-FC89-4191-BAB5-A3CF8B96B2E2}" type="presOf" srcId="{D2F5D074-3418-4D41-86C7-2F6C8E76F9C9}" destId="{E2377036-DD14-4BCE-8A75-9AE84FEEB4C5}" srcOrd="0" destOrd="0" presId="urn:microsoft.com/office/officeart/2005/8/layout/orgChart1"/>
    <dgm:cxn modelId="{BAC28C25-116F-4EB6-9A1A-80F3128FF603}" type="presOf" srcId="{35554E77-E6E4-45C8-B6BA-4084079D5195}" destId="{1ED7C0CD-DA46-4719-BBBB-E3F061AA6860}" srcOrd="1" destOrd="0" presId="urn:microsoft.com/office/officeart/2005/8/layout/orgChart1"/>
    <dgm:cxn modelId="{F1111C26-6CEE-48A0-B7DB-CF925E80EA34}" srcId="{A1490C11-8380-402B-88B0-DCDE4A3F923A}" destId="{BF1C94DA-F1A8-4185-8D93-750E0B9C2F1D}" srcOrd="4" destOrd="0" parTransId="{4260E370-F722-4E6E-ABF9-F3D9F9471B7F}" sibTransId="{A86F4850-4F83-4936-B243-CC099EAD954B}"/>
    <dgm:cxn modelId="{45D54426-D890-4BC6-985A-C839A9429A0F}" type="presOf" srcId="{EBC17258-DFDA-4BAD-82D4-50B3EE4CCC0D}" destId="{F8EE7066-276C-4EB5-8B21-0B2D4460E013}" srcOrd="1" destOrd="0" presId="urn:microsoft.com/office/officeart/2005/8/layout/orgChart1"/>
    <dgm:cxn modelId="{6ABD9326-27B9-48E9-9C0F-62119CF71E27}" type="presOf" srcId="{DAC03ED1-41F5-4876-8B46-3CC4A7F031E1}" destId="{13D0266B-35E3-4767-8BBC-57F5F8DC108B}" srcOrd="1" destOrd="0" presId="urn:microsoft.com/office/officeart/2005/8/layout/orgChart1"/>
    <dgm:cxn modelId="{9614EF26-3C6F-435B-B8F5-508339E01990}" type="presOf" srcId="{D64E0756-B759-4BC1-A573-85AF8C1FDE3D}" destId="{A730835A-B542-48F4-B4CD-C20915194A65}" srcOrd="0" destOrd="0" presId="urn:microsoft.com/office/officeart/2005/8/layout/orgChart1"/>
    <dgm:cxn modelId="{1D90332F-0F95-4534-8B7E-027D448E6CB9}" type="presOf" srcId="{EAF7637F-D9F1-415B-900A-70E7B69E2702}" destId="{A9FE78C1-9DE4-479D-B8DF-B4E8C98554A0}" srcOrd="0" destOrd="0" presId="urn:microsoft.com/office/officeart/2005/8/layout/orgChart1"/>
    <dgm:cxn modelId="{E57AAF33-CEC8-4290-9A37-6D59D6D618A5}" type="presOf" srcId="{A6F1F407-2F24-4384-A77E-609FDB79EA56}" destId="{576A444C-8FE8-486A-A4AA-764F4CF5AFAA}" srcOrd="0" destOrd="0" presId="urn:microsoft.com/office/officeart/2005/8/layout/orgChart1"/>
    <dgm:cxn modelId="{A7B97E36-8E2F-4D96-BD0D-BA83041B4AEA}" type="presOf" srcId="{1B3E0474-6E5D-465E-A57A-3AE68FF07EFE}" destId="{E77B452A-1B74-4B7F-8929-FF41789947AF}" srcOrd="0" destOrd="0" presId="urn:microsoft.com/office/officeart/2005/8/layout/orgChart1"/>
    <dgm:cxn modelId="{76DE5637-5091-4393-B1FE-3BBC8A221B85}" type="presOf" srcId="{BF1C94DA-F1A8-4185-8D93-750E0B9C2F1D}" destId="{21BC0BD7-022C-4B27-A770-7ABB0100F16C}" srcOrd="1" destOrd="0" presId="urn:microsoft.com/office/officeart/2005/8/layout/orgChart1"/>
    <dgm:cxn modelId="{EA07EC38-916E-4F85-AACA-6F0CB7A96CA4}" srcId="{CFB6BD0C-9796-4F47-BD7A-50A10C15841E}" destId="{98542902-2140-4DE9-B587-FB66D90262FC}" srcOrd="2" destOrd="0" parTransId="{5DF13675-B92C-4747-B813-7EE3AD4BB7E3}" sibTransId="{18AD82C5-B07D-4533-881C-730CEFED53FB}"/>
    <dgm:cxn modelId="{66F83C3C-FF58-495B-972C-581D64386F72}" srcId="{C527B354-D608-40C9-81F4-C9374F6C3745}" destId="{EBC17258-DFDA-4BAD-82D4-50B3EE4CCC0D}" srcOrd="0" destOrd="0" parTransId="{A6F1F407-2F24-4384-A77E-609FDB79EA56}" sibTransId="{72743F38-0AB7-47C4-B785-AE5B485C3A67}"/>
    <dgm:cxn modelId="{7D257F3D-E3AB-47A4-B2B2-4FC35C30A44E}" type="presOf" srcId="{D3C95ABB-DA40-406D-89DA-D0FDBB401862}" destId="{96451272-50B7-4371-AC12-356C1C2F8943}" srcOrd="0" destOrd="0" presId="urn:microsoft.com/office/officeart/2005/8/layout/orgChart1"/>
    <dgm:cxn modelId="{05388F3D-0F1B-4DD8-A943-3C9E435CBB8B}" type="presOf" srcId="{B68B3071-33C2-46B6-BD1B-C3229E01AB98}" destId="{CBD29383-317B-4CF1-8E57-F5288619D2CA}" srcOrd="0" destOrd="0" presId="urn:microsoft.com/office/officeart/2005/8/layout/orgChart1"/>
    <dgm:cxn modelId="{D5822E5B-3FD0-4DDB-92E7-32C013A22B20}" type="presOf" srcId="{C96DEE84-852B-47F0-9E12-A2634FA199D0}" destId="{D82F5C95-85AD-428E-B80A-7A600CFE57DE}" srcOrd="0" destOrd="0" presId="urn:microsoft.com/office/officeart/2005/8/layout/orgChart1"/>
    <dgm:cxn modelId="{4A9C325B-A113-41B2-AD58-347EDDB53914}" type="presOf" srcId="{A308E11B-DE2C-495C-AD21-5E09CA2F8439}" destId="{064F7F02-4EA6-45AC-ABC3-67D95468D66B}" srcOrd="0" destOrd="0" presId="urn:microsoft.com/office/officeart/2005/8/layout/orgChart1"/>
    <dgm:cxn modelId="{68DD325E-EF83-4567-8E20-231E22957369}" type="presOf" srcId="{0374678E-BB2C-4177-99AD-A791ED45CB51}" destId="{E776ABE6-9374-4358-9FA0-E01EB8E2EA33}" srcOrd="0" destOrd="0" presId="urn:microsoft.com/office/officeart/2005/8/layout/orgChart1"/>
    <dgm:cxn modelId="{D9CAA861-9472-462D-A96D-3355B47288FA}" srcId="{A1490C11-8380-402B-88B0-DCDE4A3F923A}" destId="{763D9C54-E62B-4A34-B0F2-0A60DCE52DDB}" srcOrd="3" destOrd="0" parTransId="{E49FE41D-AE26-4F1A-9BEC-E62A5C26459A}" sibTransId="{1FA81F42-86B8-4A23-94CE-5FCD02155CE7}"/>
    <dgm:cxn modelId="{8E47BB41-F781-4F9A-9113-6964D457D307}" type="presOf" srcId="{72E2895B-9865-42CB-B4CD-08977A9200BC}" destId="{7C612839-722B-4160-B27D-C394EC9D3634}" srcOrd="0" destOrd="0" presId="urn:microsoft.com/office/officeart/2005/8/layout/orgChart1"/>
    <dgm:cxn modelId="{6719FE61-26A6-4BBE-8E5D-6346D27D06CE}" srcId="{3A0B3ECF-9576-4C6E-9D02-144127D1E441}" destId="{98802D83-922C-457C-A98A-DB9070AAC5B8}" srcOrd="2" destOrd="0" parTransId="{A56058DF-71FF-4BF8-9BA4-3EB0160D99F5}" sibTransId="{3EB275B9-4B38-463C-A664-CFF5C7F1656D}"/>
    <dgm:cxn modelId="{9B354646-1ED3-467C-A7A7-F7D1B8405361}" srcId="{C527B354-D608-40C9-81F4-C9374F6C3745}" destId="{EAF7637F-D9F1-415B-900A-70E7B69E2702}" srcOrd="1" destOrd="0" parTransId="{D2F5D074-3418-4D41-86C7-2F6C8E76F9C9}" sibTransId="{9AF3A340-1239-43F7-83B8-F331C06F380D}"/>
    <dgm:cxn modelId="{4D1F0C67-719B-4BFA-B4EF-BFB830E94132}" srcId="{A1490C11-8380-402B-88B0-DCDE4A3F923A}" destId="{C527B354-D608-40C9-81F4-C9374F6C3745}" srcOrd="1" destOrd="0" parTransId="{BD13076C-4650-4ED3-A3E6-B73FDF23388B}" sibTransId="{C2B12FDC-AA23-4424-A5AB-F45C0957F817}"/>
    <dgm:cxn modelId="{89B70C67-90C4-4542-9B11-3198832EAFEB}" type="presOf" srcId="{CFB6BD0C-9796-4F47-BD7A-50A10C15841E}" destId="{C6642C13-B5FE-4F81-88BD-A2248F01E6EF}" srcOrd="1" destOrd="0" presId="urn:microsoft.com/office/officeart/2005/8/layout/orgChart1"/>
    <dgm:cxn modelId="{AFF67D68-9C72-43F4-9361-85252F1DD69B}" type="presOf" srcId="{35554E77-E6E4-45C8-B6BA-4084079D5195}" destId="{BB84B986-0F87-4084-AB49-1D4E73B980E1}" srcOrd="0" destOrd="0" presId="urn:microsoft.com/office/officeart/2005/8/layout/orgChart1"/>
    <dgm:cxn modelId="{8DDD8E6A-400C-4F10-B417-4AE680507981}" type="presOf" srcId="{763D9C54-E62B-4A34-B0F2-0A60DCE52DDB}" destId="{66D10C74-F91A-43B2-98E3-819DE996198C}" srcOrd="0" destOrd="0" presId="urn:microsoft.com/office/officeart/2005/8/layout/orgChart1"/>
    <dgm:cxn modelId="{1567924B-440A-4A36-8373-7BAA46E44F1C}" type="presOf" srcId="{7DD8E793-F632-4FD8-82B5-C5FBA4ED3C16}" destId="{A4CD2797-E512-46BB-8250-1521B2036A9E}" srcOrd="0" destOrd="0" presId="urn:microsoft.com/office/officeart/2005/8/layout/orgChart1"/>
    <dgm:cxn modelId="{E404376C-F9A5-4020-8E12-4FC8F3000654}" srcId="{C96DEE84-852B-47F0-9E12-A2634FA199D0}" destId="{7DB59DF4-13C9-42E3-A976-0F6A4D7FAC71}" srcOrd="1" destOrd="0" parTransId="{22E98C27-2F73-4D7B-AED4-C5EE36D1AF09}" sibTransId="{D14DA2C2-6736-4550-A37D-4225A0DFBEB7}"/>
    <dgm:cxn modelId="{0F69646C-67FD-4DF1-A921-E682225BE733}" srcId="{C96DEE84-852B-47F0-9E12-A2634FA199D0}" destId="{A1490C11-8380-402B-88B0-DCDE4A3F923A}" srcOrd="0" destOrd="0" parTransId="{D64E0756-B759-4BC1-A573-85AF8C1FDE3D}" sibTransId="{0C00ACA5-DF25-4685-8968-31D11D32CE23}"/>
    <dgm:cxn modelId="{68B4734D-9210-4478-9319-ECB65E9DEC1B}" type="presOf" srcId="{61C7C612-04C2-40EB-B3B2-68A89388DD91}" destId="{7255D933-9E9C-4D23-BC32-C5D612418217}" srcOrd="0" destOrd="0" presId="urn:microsoft.com/office/officeart/2005/8/layout/orgChart1"/>
    <dgm:cxn modelId="{E4598C4F-30B6-4997-A4C1-F5B7DFDEE578}" type="presOf" srcId="{CB137B49-DB88-4BBF-A00A-74576BD02685}" destId="{50D8F3F1-8D18-4AAD-A5E0-549F0B97714B}" srcOrd="1" destOrd="0" presId="urn:microsoft.com/office/officeart/2005/8/layout/orgChart1"/>
    <dgm:cxn modelId="{9BFADB4F-9ADC-4643-AF54-32A2805AED1A}" type="presOf" srcId="{69EC0584-9BA4-4EAB-8AD9-A54A36ED90E7}" destId="{AC81D4E6-D94B-4E36-8B2B-56784EAEDB51}" srcOrd="1" destOrd="0" presId="urn:microsoft.com/office/officeart/2005/8/layout/orgChart1"/>
    <dgm:cxn modelId="{6EABE66F-C785-43E8-9D0A-671A5F0DB072}" type="presOf" srcId="{7A9BBEDF-336F-4869-A2CB-5AF374BFBD4C}" destId="{7E68255D-0ACD-4CED-9D94-BFB4998A7093}" srcOrd="0" destOrd="0" presId="urn:microsoft.com/office/officeart/2005/8/layout/orgChart1"/>
    <dgm:cxn modelId="{21C56B71-61FC-4B09-B66C-56909BE873A7}" type="presOf" srcId="{695069DE-29CD-4C45-9595-01FF9B5809BE}" destId="{4F19A738-91C6-4C66-9180-D83591AE1448}" srcOrd="0" destOrd="0" presId="urn:microsoft.com/office/officeart/2005/8/layout/orgChart1"/>
    <dgm:cxn modelId="{4217D052-4D1B-4305-8287-F729488EC42C}" type="presOf" srcId="{98542902-2140-4DE9-B587-FB66D90262FC}" destId="{99A9ED05-EF33-4B2D-AA85-2C82F1F0FFDD}" srcOrd="0" destOrd="0" presId="urn:microsoft.com/office/officeart/2005/8/layout/orgChart1"/>
    <dgm:cxn modelId="{AE9DA673-4D8A-4914-930E-1656FC017B3A}" type="presOf" srcId="{D99643AE-1279-4E55-871C-7AAFD23CA29D}" destId="{36D35055-93CC-473B-ABDC-34C3F575614C}" srcOrd="1" destOrd="0" presId="urn:microsoft.com/office/officeart/2005/8/layout/orgChart1"/>
    <dgm:cxn modelId="{CF5FF953-D86B-4C6F-9D00-B9257F42957F}" type="presOf" srcId="{FA2A9F76-67B1-4F32-8C7A-E81C00FA7DF9}" destId="{DDB857AB-A884-45AD-8D39-89E71CD9E4D7}" srcOrd="0" destOrd="0" presId="urn:microsoft.com/office/officeart/2005/8/layout/orgChart1"/>
    <dgm:cxn modelId="{42BA9074-C98E-4C26-9BA3-0FED4348EF79}" srcId="{EBC17258-DFDA-4BAD-82D4-50B3EE4CCC0D}" destId="{DAC03ED1-41F5-4876-8B46-3CC4A7F031E1}" srcOrd="0" destOrd="0" parTransId="{7A9BBEDF-336F-4869-A2CB-5AF374BFBD4C}" sibTransId="{A936BF63-EA73-4C21-80A9-2296149F9B4D}"/>
    <dgm:cxn modelId="{59E23156-BBDC-45BB-B64E-9478C816A46C}" type="presOf" srcId="{BDE6E83F-325C-40A0-8505-112C727C3BED}" destId="{6CDACFBE-DFA0-4AB0-9913-2032A235D1FF}" srcOrd="0" destOrd="0" presId="urn:microsoft.com/office/officeart/2005/8/layout/orgChart1"/>
    <dgm:cxn modelId="{CFDA2177-6625-494F-B30A-2B4235E9E8E5}" type="presOf" srcId="{EAF7637F-D9F1-415B-900A-70E7B69E2702}" destId="{A7FCFD23-7A1F-40C5-A5A5-31D2ADDBFA03}" srcOrd="1" destOrd="0" presId="urn:microsoft.com/office/officeart/2005/8/layout/orgChart1"/>
    <dgm:cxn modelId="{B7F2EB57-9D5D-484C-81C4-3133FA924CC8}" type="presOf" srcId="{C527B354-D608-40C9-81F4-C9374F6C3745}" destId="{2075BF73-2263-45C7-BF99-733B76D93ED4}" srcOrd="1" destOrd="0" presId="urn:microsoft.com/office/officeart/2005/8/layout/orgChart1"/>
    <dgm:cxn modelId="{D110F479-792D-46CD-A9C8-595E1C24FAF5}" type="presOf" srcId="{B6EE9713-80FF-4D63-8ED3-A3AF773A3823}" destId="{F9031571-EA3C-4C8B-9211-6C86988572B7}" srcOrd="0" destOrd="0" presId="urn:microsoft.com/office/officeart/2005/8/layout/orgChart1"/>
    <dgm:cxn modelId="{31D6BD7B-923C-4BA9-9983-4F15E2FB8597}" type="presOf" srcId="{E49FE41D-AE26-4F1A-9BEC-E62A5C26459A}" destId="{4877806A-4AC3-4FB0-B3C4-0707ACB6108B}" srcOrd="0" destOrd="0" presId="urn:microsoft.com/office/officeart/2005/8/layout/orgChart1"/>
    <dgm:cxn modelId="{E03AC180-1BDC-4D64-B146-3399570ACF16}" type="presOf" srcId="{D99643AE-1279-4E55-871C-7AAFD23CA29D}" destId="{40325284-0EAE-4079-84B4-87F1DB99E4B8}" srcOrd="0" destOrd="0" presId="urn:microsoft.com/office/officeart/2005/8/layout/orgChart1"/>
    <dgm:cxn modelId="{845AD682-8272-449F-A2AB-1C0C2EA24C1D}" type="presOf" srcId="{79424F49-D314-4404-9AEC-D2499DA4C56A}" destId="{2DB1A949-C85A-4642-BB38-8066A4228990}" srcOrd="0" destOrd="0" presId="urn:microsoft.com/office/officeart/2005/8/layout/orgChart1"/>
    <dgm:cxn modelId="{E0980085-0475-41EE-B2FC-A0A4C852C9FB}" srcId="{CFB6BD0C-9796-4F47-BD7A-50A10C15841E}" destId="{0CCE283E-04E6-49E0-AB3C-959D7874A4EA}" srcOrd="1" destOrd="0" parTransId="{FDE186D3-D600-4D36-A397-8C5D09C1E9BF}" sibTransId="{375068AC-3B14-4934-BDAA-E9B293A56C39}"/>
    <dgm:cxn modelId="{AEDE2685-BF60-42C3-826A-110B884C6159}" type="presOf" srcId="{631F3C97-C6C0-4D53-BB53-DD22F3EF26F6}" destId="{2FDEE430-A561-4BF3-9887-43C512C7F0EA}" srcOrd="0" destOrd="0" presId="urn:microsoft.com/office/officeart/2005/8/layout/orgChart1"/>
    <dgm:cxn modelId="{08DAF78A-3A73-4833-9C41-361B7C9AE3DF}" type="presOf" srcId="{A1490C11-8380-402B-88B0-DCDE4A3F923A}" destId="{1AFB5111-FFCB-4DE2-8ABE-51DE51C4E24D}" srcOrd="1" destOrd="0" presId="urn:microsoft.com/office/officeart/2005/8/layout/orgChart1"/>
    <dgm:cxn modelId="{C7B4328B-2242-4687-9E4A-C06CD876876A}" type="presOf" srcId="{2F0155C8-6363-4CE9-974C-AD5A45ADEB14}" destId="{7FF8CBEE-765C-4931-AA0A-0EDC73138971}" srcOrd="0" destOrd="0" presId="urn:microsoft.com/office/officeart/2005/8/layout/orgChart1"/>
    <dgm:cxn modelId="{E24CD88E-7238-41D7-9598-F0B32B6DF3E5}" type="presOf" srcId="{98802D83-922C-457C-A98A-DB9070AAC5B8}" destId="{D0443273-00E0-4F25-A963-E37B9DF81B64}" srcOrd="0" destOrd="0" presId="urn:microsoft.com/office/officeart/2005/8/layout/orgChart1"/>
    <dgm:cxn modelId="{9FCB658F-917A-48FE-B24D-46C590125538}" type="presOf" srcId="{0CCE283E-04E6-49E0-AB3C-959D7874A4EA}" destId="{D12DEAC6-FD12-47E0-B5EF-1C887009374A}" srcOrd="1" destOrd="0" presId="urn:microsoft.com/office/officeart/2005/8/layout/orgChart1"/>
    <dgm:cxn modelId="{73610A91-05C1-43CA-B0CE-3374B5642B34}" type="presOf" srcId="{763D9C54-E62B-4A34-B0F2-0A60DCE52DDB}" destId="{D730B495-935F-4CD1-939D-615CC70E8068}" srcOrd="1" destOrd="0" presId="urn:microsoft.com/office/officeart/2005/8/layout/orgChart1"/>
    <dgm:cxn modelId="{E498C593-E9E2-4623-8664-7748757D7C0D}" type="presOf" srcId="{0CCE283E-04E6-49E0-AB3C-959D7874A4EA}" destId="{A0FC2ABA-8D1D-4BBD-B463-F6E90954A0BE}" srcOrd="0" destOrd="0" presId="urn:microsoft.com/office/officeart/2005/8/layout/orgChart1"/>
    <dgm:cxn modelId="{5CFBA395-5373-4E1B-875D-4ABEF3838FDB}" type="presOf" srcId="{966E06CB-5201-4EBB-8427-9A9628C63C76}" destId="{B543B955-9545-4F7F-A640-FFACF11FAAE0}" srcOrd="0" destOrd="0" presId="urn:microsoft.com/office/officeart/2005/8/layout/orgChart1"/>
    <dgm:cxn modelId="{B66B6598-C3A6-4F1B-B425-A683D5967B16}" type="presOf" srcId="{83CB51DB-6F85-4590-8BF7-4D75348F0070}" destId="{755E36E6-7F49-4CEA-9E26-EA5E2B2E8BFC}" srcOrd="0" destOrd="0" presId="urn:microsoft.com/office/officeart/2005/8/layout/orgChart1"/>
    <dgm:cxn modelId="{B284F8A0-F61A-4197-A82A-5AFF4C64F81B}" srcId="{8ECB98AB-2AFC-4929-B230-150C9C3478F2}" destId="{330EA130-9CDB-4730-8515-E42CC1C4693E}" srcOrd="0" destOrd="0" parTransId="{61C7C612-04C2-40EB-B3B2-68A89388DD91}" sibTransId="{763DFBAF-47F2-4562-BDEB-18185283DA70}"/>
    <dgm:cxn modelId="{D7A1A8A5-05A9-4973-9C15-7C517F894061}" srcId="{3A0B3ECF-9576-4C6E-9D02-144127D1E441}" destId="{0374678E-BB2C-4177-99AD-A791ED45CB51}" srcOrd="0" destOrd="0" parTransId="{BDE6E83F-325C-40A0-8505-112C727C3BED}" sibTransId="{745FA0C0-5285-48FD-94AB-2DEB39FBC3C8}"/>
    <dgm:cxn modelId="{6DEC90A9-0607-44BA-9800-C18A114687EB}" type="presOf" srcId="{C527B354-D608-40C9-81F4-C9374F6C3745}" destId="{A1466A05-AEC5-42F0-A9ED-FF02903F5C40}" srcOrd="0" destOrd="0" presId="urn:microsoft.com/office/officeart/2005/8/layout/orgChart1"/>
    <dgm:cxn modelId="{F48F5FAA-E69E-4AB2-8E98-7081A345C7E9}" type="presOf" srcId="{4260E370-F722-4E6E-ABF9-F3D9F9471B7F}" destId="{32952977-4949-4569-8061-6369380EC5D2}" srcOrd="0" destOrd="0" presId="urn:microsoft.com/office/officeart/2005/8/layout/orgChart1"/>
    <dgm:cxn modelId="{BBC81FAF-22F0-4788-9B89-8C93C7F9FEF5}" type="presOf" srcId="{8ECB98AB-2AFC-4929-B230-150C9C3478F2}" destId="{3404620F-DBC4-429C-8A0B-34B719C36D82}" srcOrd="0" destOrd="0" presId="urn:microsoft.com/office/officeart/2005/8/layout/orgChart1"/>
    <dgm:cxn modelId="{34BB5CAF-7359-4B9D-BDD5-B33DC2577CFD}" srcId="{D3C95ABB-DA40-406D-89DA-D0FDBB401862}" destId="{C96DEE84-852B-47F0-9E12-A2634FA199D0}" srcOrd="0" destOrd="0" parTransId="{285BD675-80A5-4506-8089-7947EECFD44E}" sibTransId="{0699AE74-C02C-490C-9895-D53A8C28729D}"/>
    <dgm:cxn modelId="{0B1687AF-465E-446E-B4A0-862222CC81E1}" type="presOf" srcId="{EBC17258-DFDA-4BAD-82D4-50B3EE4CCC0D}" destId="{9FEF4CCC-0E13-4D27-9A39-3F7EAF6B1BBD}" srcOrd="0" destOrd="0" presId="urn:microsoft.com/office/officeart/2005/8/layout/orgChart1"/>
    <dgm:cxn modelId="{7F4F3CB0-58FB-4A9D-950C-76FAD97893AA}" srcId="{BF1C94DA-F1A8-4185-8D93-750E0B9C2F1D}" destId="{69EC0584-9BA4-4EAB-8AD9-A54A36ED90E7}" srcOrd="0" destOrd="0" parTransId="{695069DE-29CD-4C45-9595-01FF9B5809BE}" sibTransId="{7B90EFE0-70EB-42F3-9328-48CA808556C8}"/>
    <dgm:cxn modelId="{D7F76AB0-2490-43E7-9725-85CE496B514E}" type="presOf" srcId="{A1490C11-8380-402B-88B0-DCDE4A3F923A}" destId="{7BA3FE7D-2CE1-4964-9F5B-B98B4FAAD891}" srcOrd="0" destOrd="0" presId="urn:microsoft.com/office/officeart/2005/8/layout/orgChart1"/>
    <dgm:cxn modelId="{4F4857B3-F99C-4350-A76A-510BBC202B79}" type="presOf" srcId="{D0DED175-69C8-4B86-A629-2C2252AB84B4}" destId="{9FBFA58A-AC88-4080-84D6-9588D57533EA}" srcOrd="0" destOrd="0" presId="urn:microsoft.com/office/officeart/2005/8/layout/orgChart1"/>
    <dgm:cxn modelId="{24EEBFB3-8F0E-48E2-8494-C358247B91A3}" type="presOf" srcId="{DAC03ED1-41F5-4876-8B46-3CC4A7F031E1}" destId="{97EE3EC2-735B-4293-AC1D-DB905B63406C}" srcOrd="0" destOrd="0" presId="urn:microsoft.com/office/officeart/2005/8/layout/orgChart1"/>
    <dgm:cxn modelId="{52AA2FB6-0C31-4A0B-B71D-09B9428C65B9}" type="presOf" srcId="{C96DEE84-852B-47F0-9E12-A2634FA199D0}" destId="{F98B7A8F-B13B-449A-8BFC-1A62764E158E}" srcOrd="1" destOrd="0" presId="urn:microsoft.com/office/officeart/2005/8/layout/orgChart1"/>
    <dgm:cxn modelId="{9892C3BA-14A7-4FC5-ACAF-358E4E1813F9}" type="presOf" srcId="{98802D83-922C-457C-A98A-DB9070AAC5B8}" destId="{92B8D1FD-CCF8-40EB-B27F-BDC0ECCDDFA7}" srcOrd="1" destOrd="0" presId="urn:microsoft.com/office/officeart/2005/8/layout/orgChart1"/>
    <dgm:cxn modelId="{AE2B1CBD-5CD8-42B6-A127-80937C4E5474}" type="presOf" srcId="{5DF13675-B92C-4747-B813-7EE3AD4BB7E3}" destId="{F3934BF2-6F5F-4503-94B5-0E9B0910FDEB}" srcOrd="0" destOrd="0" presId="urn:microsoft.com/office/officeart/2005/8/layout/orgChart1"/>
    <dgm:cxn modelId="{7B317AC0-2908-4B69-BCDC-07E088446B8E}" type="presOf" srcId="{8ECB98AB-2AFC-4929-B230-150C9C3478F2}" destId="{CB658C72-485E-4FC0-8731-2091E425A7AB}" srcOrd="1" destOrd="0" presId="urn:microsoft.com/office/officeart/2005/8/layout/orgChart1"/>
    <dgm:cxn modelId="{6ABD07C2-748D-4DA1-A43D-FED234884B39}" type="presOf" srcId="{940DDB1D-3D55-420D-8375-323F656D7D89}" destId="{1D9285B4-77D0-42EA-850C-CD896915BD7A}" srcOrd="0" destOrd="0" presId="urn:microsoft.com/office/officeart/2005/8/layout/orgChart1"/>
    <dgm:cxn modelId="{CFB223C3-1B8D-42C8-8734-7E6E4FFBA7FA}" srcId="{763D9C54-E62B-4A34-B0F2-0A60DCE52DDB}" destId="{FB6A89F5-8CBA-4307-A603-F8C594D27526}" srcOrd="0" destOrd="0" parTransId="{D0DED175-69C8-4B86-A629-2C2252AB84B4}" sibTransId="{09159A6E-A5BA-4A8E-B86E-34D472AEDD6B}"/>
    <dgm:cxn modelId="{E47AC4C4-1FBC-4C5D-A642-8CA3D6CE1504}" type="presOf" srcId="{B68B3071-33C2-46B6-BD1B-C3229E01AB98}" destId="{5846CD75-4BA3-44A6-89D4-50AADA4E8D65}" srcOrd="1" destOrd="0" presId="urn:microsoft.com/office/officeart/2005/8/layout/orgChart1"/>
    <dgm:cxn modelId="{77E560C5-01BD-4F5F-BBC6-DC7311EECAD5}" srcId="{CFB6BD0C-9796-4F47-BD7A-50A10C15841E}" destId="{7DD8E793-F632-4FD8-82B5-C5FBA4ED3C16}" srcOrd="0" destOrd="0" parTransId="{940DDB1D-3D55-420D-8375-323F656D7D89}" sibTransId="{AD6BF631-4FCE-447A-8EDB-5B6282A86ED9}"/>
    <dgm:cxn modelId="{DA611CC7-A5B3-4DE0-967D-DDC22F4B53CE}" srcId="{FA2A9F76-67B1-4F32-8C7A-E81C00FA7DF9}" destId="{3A0B3ECF-9576-4C6E-9D02-144127D1E441}" srcOrd="1" destOrd="0" parTransId="{1B3E0474-6E5D-465E-A57A-3AE68FF07EFE}" sibTransId="{B94ACEA2-A940-4C0B-A8CA-09D4CB94F21D}"/>
    <dgm:cxn modelId="{EBFAB7C7-8D7B-402E-8A92-CFB6CE9E5DFF}" srcId="{FB6A89F5-8CBA-4307-A603-F8C594D27526}" destId="{CB137B49-DB88-4BBF-A00A-74576BD02685}" srcOrd="0" destOrd="0" parTransId="{88B8E469-F036-488B-8CE8-CAE90CC9DC6C}" sibTransId="{364FD940-1E15-4734-A52A-14EA94A977B2}"/>
    <dgm:cxn modelId="{F3C38BD2-2971-4780-B77C-CE0DD7FD08CF}" type="presOf" srcId="{7DB59DF4-13C9-42E3-A976-0F6A4D7FAC71}" destId="{F8E2C5FF-11FB-4714-BCD9-FDB451C9D1EF}" srcOrd="1" destOrd="0" presId="urn:microsoft.com/office/officeart/2005/8/layout/orgChart1"/>
    <dgm:cxn modelId="{991632D5-10CA-4174-A082-0D93BFEEEAB0}" type="presOf" srcId="{3A0B3ECF-9576-4C6E-9D02-144127D1E441}" destId="{3ED02703-5C9C-437E-A3C4-02B9922103B0}" srcOrd="1" destOrd="0" presId="urn:microsoft.com/office/officeart/2005/8/layout/orgChart1"/>
    <dgm:cxn modelId="{069B42D7-D82B-4DEF-89DF-927C74C61A1B}" type="presOf" srcId="{FA2A9F76-67B1-4F32-8C7A-E81C00FA7DF9}" destId="{98E7FD78-981E-4F69-BC7E-01CCCE2AB4F2}" srcOrd="1" destOrd="0" presId="urn:microsoft.com/office/officeart/2005/8/layout/orgChart1"/>
    <dgm:cxn modelId="{71A66ED9-4A98-43D9-8CD5-DF9C55B77E95}" type="presOf" srcId="{FDE186D3-D600-4D36-A397-8C5D09C1E9BF}" destId="{0A115889-3922-4A15-BEE4-88BF34512922}" srcOrd="0" destOrd="0" presId="urn:microsoft.com/office/officeart/2005/8/layout/orgChart1"/>
    <dgm:cxn modelId="{01A258DA-A957-4B9A-BD52-07E39D7561DA}" type="presOf" srcId="{BD13076C-4650-4ED3-A3E6-B73FDF23388B}" destId="{BBA40240-5B25-4C77-8F08-DBBCFC38CF6D}" srcOrd="0" destOrd="0" presId="urn:microsoft.com/office/officeart/2005/8/layout/orgChart1"/>
    <dgm:cxn modelId="{B1B4F8DB-D911-429E-822C-242092AA6321}" type="presOf" srcId="{22E98C27-2F73-4D7B-AED4-C5EE36D1AF09}" destId="{C9491A16-BC68-4042-B404-93B20E0FAFB3}" srcOrd="0" destOrd="0" presId="urn:microsoft.com/office/officeart/2005/8/layout/orgChart1"/>
    <dgm:cxn modelId="{16BFF8DE-C0F7-49C2-86D5-550A9D2AF5BC}" type="presOf" srcId="{CB137B49-DB88-4BBF-A00A-74576BD02685}" destId="{D45D7175-7ED8-4788-BBA6-6AD2ED125E7E}" srcOrd="0" destOrd="0" presId="urn:microsoft.com/office/officeart/2005/8/layout/orgChart1"/>
    <dgm:cxn modelId="{53F203E6-41F8-48F8-9E04-1D5F46C714C6}" type="presOf" srcId="{3A0B3ECF-9576-4C6E-9D02-144127D1E441}" destId="{040B6E5F-6FF8-4EA2-BC00-BD29A3ABB89A}" srcOrd="0" destOrd="0" presId="urn:microsoft.com/office/officeart/2005/8/layout/orgChart1"/>
    <dgm:cxn modelId="{B10F7CE9-3DE9-43FC-964F-69ADDBEBE8D6}" type="presOf" srcId="{FB6A89F5-8CBA-4307-A603-F8C594D27526}" destId="{EE2E53F6-CFA4-4AA4-9EC0-9A68F4AD60A0}" srcOrd="1" destOrd="0" presId="urn:microsoft.com/office/officeart/2005/8/layout/orgChart1"/>
    <dgm:cxn modelId="{367883EE-37CC-4664-866C-4F84DC831566}" type="presOf" srcId="{330EA130-9CDB-4730-8515-E42CC1C4693E}" destId="{F267D875-8D96-426A-B143-AAA9CC611674}" srcOrd="0" destOrd="0" presId="urn:microsoft.com/office/officeart/2005/8/layout/orgChart1"/>
    <dgm:cxn modelId="{B7CBAFEF-5EDB-46C4-BACA-AB6091D6F249}" srcId="{3A0B3ECF-9576-4C6E-9D02-144127D1E441}" destId="{2F0155C8-6363-4CE9-974C-AD5A45ADEB14}" srcOrd="1" destOrd="0" parTransId="{631F3C97-C6C0-4D53-BB53-DD22F3EF26F6}" sibTransId="{EC129E27-DD40-4AF9-B640-73EC270E08D0}"/>
    <dgm:cxn modelId="{97CC2CF0-7887-4DF8-B9E3-502E4ADFD5EB}" type="presOf" srcId="{88B8E469-F036-488B-8CE8-CAE90CC9DC6C}" destId="{159B5714-51C7-4FAD-97AF-9A5AA5B69F05}" srcOrd="0" destOrd="0" presId="urn:microsoft.com/office/officeart/2005/8/layout/orgChart1"/>
    <dgm:cxn modelId="{14C251F0-288C-4734-9326-31B4584DE5D5}" type="presOf" srcId="{2F0155C8-6363-4CE9-974C-AD5A45ADEB14}" destId="{A60BCEA5-AB48-4C1E-9369-A74A9C3B6BB2}" srcOrd="1" destOrd="0" presId="urn:microsoft.com/office/officeart/2005/8/layout/orgChart1"/>
    <dgm:cxn modelId="{DDF915F9-62FA-434D-8936-2012A617EBF9}" type="presOf" srcId="{7DD8E793-F632-4FD8-82B5-C5FBA4ED3C16}" destId="{137B6084-EEE7-4452-A7BD-247A46355DA6}" srcOrd="1" destOrd="0" presId="urn:microsoft.com/office/officeart/2005/8/layout/orgChart1"/>
    <dgm:cxn modelId="{7AACA5FD-201E-4A5B-AAFD-376C8460F9D7}" type="presOf" srcId="{69EC0584-9BA4-4EAB-8AD9-A54A36ED90E7}" destId="{2397A7E2-0BAF-4A8C-9151-2B4C81044838}" srcOrd="0" destOrd="0" presId="urn:microsoft.com/office/officeart/2005/8/layout/orgChart1"/>
    <dgm:cxn modelId="{5F5472FF-E746-43BF-A8D8-BFB1FD65C575}" type="presOf" srcId="{FB6A89F5-8CBA-4307-A603-F8C594D27526}" destId="{B6D55462-D5E1-4C36-AA22-C63639EACBB3}" srcOrd="0" destOrd="0" presId="urn:microsoft.com/office/officeart/2005/8/layout/orgChart1"/>
    <dgm:cxn modelId="{AA4B10DB-B028-4CCE-89AA-F64D19417201}" type="presParOf" srcId="{96451272-50B7-4371-AC12-356C1C2F8943}" destId="{317EC5A8-55F8-4E8A-ABE2-106935515D34}" srcOrd="0" destOrd="0" presId="urn:microsoft.com/office/officeart/2005/8/layout/orgChart1"/>
    <dgm:cxn modelId="{64B1940B-DC66-48AF-955E-DCFEC35AAE4C}" type="presParOf" srcId="{317EC5A8-55F8-4E8A-ABE2-106935515D34}" destId="{193AD970-BFCF-4DA4-964D-80F1521AD9EB}" srcOrd="0" destOrd="0" presId="urn:microsoft.com/office/officeart/2005/8/layout/orgChart1"/>
    <dgm:cxn modelId="{531AF28D-CABE-4200-A9DE-78F5316EDBC7}" type="presParOf" srcId="{193AD970-BFCF-4DA4-964D-80F1521AD9EB}" destId="{D82F5C95-85AD-428E-B80A-7A600CFE57DE}" srcOrd="0" destOrd="0" presId="urn:microsoft.com/office/officeart/2005/8/layout/orgChart1"/>
    <dgm:cxn modelId="{A92634C2-096B-4D09-9021-3D8CCAD6785B}" type="presParOf" srcId="{193AD970-BFCF-4DA4-964D-80F1521AD9EB}" destId="{F98B7A8F-B13B-449A-8BFC-1A62764E158E}" srcOrd="1" destOrd="0" presId="urn:microsoft.com/office/officeart/2005/8/layout/orgChart1"/>
    <dgm:cxn modelId="{785B4DBB-F7D2-49AB-AC21-D7255AC21514}" type="presParOf" srcId="{317EC5A8-55F8-4E8A-ABE2-106935515D34}" destId="{6E48103B-8AFE-441D-93DD-CF70B86FC764}" srcOrd="1" destOrd="0" presId="urn:microsoft.com/office/officeart/2005/8/layout/orgChart1"/>
    <dgm:cxn modelId="{CFD8FED6-7882-4AAE-94B8-53E1D7BD0FB5}" type="presParOf" srcId="{6E48103B-8AFE-441D-93DD-CF70B86FC764}" destId="{A730835A-B542-48F4-B4CD-C20915194A65}" srcOrd="0" destOrd="0" presId="urn:microsoft.com/office/officeart/2005/8/layout/orgChart1"/>
    <dgm:cxn modelId="{21001E03-7AC4-46A1-A534-4863E217FE75}" type="presParOf" srcId="{6E48103B-8AFE-441D-93DD-CF70B86FC764}" destId="{7B0046A4-289D-452A-A166-02991390A7FD}" srcOrd="1" destOrd="0" presId="urn:microsoft.com/office/officeart/2005/8/layout/orgChart1"/>
    <dgm:cxn modelId="{8F7E85D0-DFA4-4FA8-A33C-562452D419EA}" type="presParOf" srcId="{7B0046A4-289D-452A-A166-02991390A7FD}" destId="{0352B485-51E7-4568-BB05-7292777CA35C}" srcOrd="0" destOrd="0" presId="urn:microsoft.com/office/officeart/2005/8/layout/orgChart1"/>
    <dgm:cxn modelId="{F64A9DE4-A5B0-4EAF-838F-446585357494}" type="presParOf" srcId="{0352B485-51E7-4568-BB05-7292777CA35C}" destId="{7BA3FE7D-2CE1-4964-9F5B-B98B4FAAD891}" srcOrd="0" destOrd="0" presId="urn:microsoft.com/office/officeart/2005/8/layout/orgChart1"/>
    <dgm:cxn modelId="{40F04242-7800-40E8-AB4D-80097474B473}" type="presParOf" srcId="{0352B485-51E7-4568-BB05-7292777CA35C}" destId="{1AFB5111-FFCB-4DE2-8ABE-51DE51C4E24D}" srcOrd="1" destOrd="0" presId="urn:microsoft.com/office/officeart/2005/8/layout/orgChart1"/>
    <dgm:cxn modelId="{5FAA7A50-1BFE-472C-84DB-7AC7F7C31860}" type="presParOf" srcId="{7B0046A4-289D-452A-A166-02991390A7FD}" destId="{8B947465-38F8-4CCB-A49D-18823F7621F7}" srcOrd="1" destOrd="0" presId="urn:microsoft.com/office/officeart/2005/8/layout/orgChart1"/>
    <dgm:cxn modelId="{3A3E5A87-4669-43DD-8660-C3FA1B9AE39B}" type="presParOf" srcId="{8B947465-38F8-4CCB-A49D-18823F7621F7}" destId="{2DB1A949-C85A-4642-BB38-8066A4228990}" srcOrd="0" destOrd="0" presId="urn:microsoft.com/office/officeart/2005/8/layout/orgChart1"/>
    <dgm:cxn modelId="{E8DFA1A9-F869-47A0-AE36-346F537F940F}" type="presParOf" srcId="{8B947465-38F8-4CCB-A49D-18823F7621F7}" destId="{4395E302-7CD4-4266-BE9F-22C517164BD1}" srcOrd="1" destOrd="0" presId="urn:microsoft.com/office/officeart/2005/8/layout/orgChart1"/>
    <dgm:cxn modelId="{47ECDABA-2CD2-4F80-9198-265D8745E91E}" type="presParOf" srcId="{4395E302-7CD4-4266-BE9F-22C517164BD1}" destId="{9D582692-928D-48B3-8A4D-0D5D5FE2B6E6}" srcOrd="0" destOrd="0" presId="urn:microsoft.com/office/officeart/2005/8/layout/orgChart1"/>
    <dgm:cxn modelId="{E8D9D53C-9D59-4DA6-8DD7-1651C8C2B43C}" type="presParOf" srcId="{9D582692-928D-48B3-8A4D-0D5D5FE2B6E6}" destId="{DDB857AB-A884-45AD-8D39-89E71CD9E4D7}" srcOrd="0" destOrd="0" presId="urn:microsoft.com/office/officeart/2005/8/layout/orgChart1"/>
    <dgm:cxn modelId="{83472AFA-3DB9-44B1-A212-4AAF25CC8246}" type="presParOf" srcId="{9D582692-928D-48B3-8A4D-0D5D5FE2B6E6}" destId="{98E7FD78-981E-4F69-BC7E-01CCCE2AB4F2}" srcOrd="1" destOrd="0" presId="urn:microsoft.com/office/officeart/2005/8/layout/orgChart1"/>
    <dgm:cxn modelId="{D2F50A80-F062-4EFD-867B-2032B71FAAE5}" type="presParOf" srcId="{4395E302-7CD4-4266-BE9F-22C517164BD1}" destId="{E47FF7F0-2048-4687-B813-CDFB6858CBC7}" srcOrd="1" destOrd="0" presId="urn:microsoft.com/office/officeart/2005/8/layout/orgChart1"/>
    <dgm:cxn modelId="{8BF2BAE6-C5A3-445E-8C40-EFC6CC5FA658}" type="presParOf" srcId="{E47FF7F0-2048-4687-B813-CDFB6858CBC7}" destId="{064F7F02-4EA6-45AC-ABC3-67D95468D66B}" srcOrd="0" destOrd="0" presId="urn:microsoft.com/office/officeart/2005/8/layout/orgChart1"/>
    <dgm:cxn modelId="{604D8FFB-3A22-4093-B325-409F4EE6E327}" type="presParOf" srcId="{E47FF7F0-2048-4687-B813-CDFB6858CBC7}" destId="{2F8C8310-8C95-48E4-8477-6EB2E29C8CA1}" srcOrd="1" destOrd="0" presId="urn:microsoft.com/office/officeart/2005/8/layout/orgChart1"/>
    <dgm:cxn modelId="{7CAD9004-645A-4F0B-8F4F-2645998F5920}" type="presParOf" srcId="{2F8C8310-8C95-48E4-8477-6EB2E29C8CA1}" destId="{89F0BAF2-018E-46E6-883F-A717906D6FFA}" srcOrd="0" destOrd="0" presId="urn:microsoft.com/office/officeart/2005/8/layout/orgChart1"/>
    <dgm:cxn modelId="{577DEA36-BDB7-4AA0-B806-86B51FF59F8B}" type="presParOf" srcId="{89F0BAF2-018E-46E6-883F-A717906D6FFA}" destId="{3404620F-DBC4-429C-8A0B-34B719C36D82}" srcOrd="0" destOrd="0" presId="urn:microsoft.com/office/officeart/2005/8/layout/orgChart1"/>
    <dgm:cxn modelId="{D9459068-82D7-44BB-8003-35F13D13DB19}" type="presParOf" srcId="{89F0BAF2-018E-46E6-883F-A717906D6FFA}" destId="{CB658C72-485E-4FC0-8731-2091E425A7AB}" srcOrd="1" destOrd="0" presId="urn:microsoft.com/office/officeart/2005/8/layout/orgChart1"/>
    <dgm:cxn modelId="{4CD64FB0-97DF-437C-88BC-C46F77CFA71F}" type="presParOf" srcId="{2F8C8310-8C95-48E4-8477-6EB2E29C8CA1}" destId="{109A21B7-F3EC-4839-80DC-D1A65C06BCD7}" srcOrd="1" destOrd="0" presId="urn:microsoft.com/office/officeart/2005/8/layout/orgChart1"/>
    <dgm:cxn modelId="{C9F3A170-10B3-46B4-BFA7-90B0A7147E5A}" type="presParOf" srcId="{109A21B7-F3EC-4839-80DC-D1A65C06BCD7}" destId="{7255D933-9E9C-4D23-BC32-C5D612418217}" srcOrd="0" destOrd="0" presId="urn:microsoft.com/office/officeart/2005/8/layout/orgChart1"/>
    <dgm:cxn modelId="{84B6F1BC-A7F3-49EB-A36F-B47E6467A2A4}" type="presParOf" srcId="{109A21B7-F3EC-4839-80DC-D1A65C06BCD7}" destId="{E4C376D6-5895-4B20-8148-E34D26D732AD}" srcOrd="1" destOrd="0" presId="urn:microsoft.com/office/officeart/2005/8/layout/orgChart1"/>
    <dgm:cxn modelId="{D7B7A576-D9F1-486D-8A96-60E1592D88F3}" type="presParOf" srcId="{E4C376D6-5895-4B20-8148-E34D26D732AD}" destId="{5A464B08-E9D1-478C-BF2A-3295D75CDCB8}" srcOrd="0" destOrd="0" presId="urn:microsoft.com/office/officeart/2005/8/layout/orgChart1"/>
    <dgm:cxn modelId="{773B3AAA-35D7-42FD-8080-884B2F9A1E52}" type="presParOf" srcId="{5A464B08-E9D1-478C-BF2A-3295D75CDCB8}" destId="{F267D875-8D96-426A-B143-AAA9CC611674}" srcOrd="0" destOrd="0" presId="urn:microsoft.com/office/officeart/2005/8/layout/orgChart1"/>
    <dgm:cxn modelId="{AFF8D838-441E-4F7D-9027-A411C91F4D52}" type="presParOf" srcId="{5A464B08-E9D1-478C-BF2A-3295D75CDCB8}" destId="{FB1EA29A-592D-46DE-AE8F-E0E8826CFEF9}" srcOrd="1" destOrd="0" presId="urn:microsoft.com/office/officeart/2005/8/layout/orgChart1"/>
    <dgm:cxn modelId="{705DCA2D-DE38-44BF-9137-9A6FC0C0DBF3}" type="presParOf" srcId="{E4C376D6-5895-4B20-8148-E34D26D732AD}" destId="{95DE944F-11CF-4EA3-8F21-F92565173129}" srcOrd="1" destOrd="0" presId="urn:microsoft.com/office/officeart/2005/8/layout/orgChart1"/>
    <dgm:cxn modelId="{28CAAF67-531A-462F-BE58-A5556641ED0D}" type="presParOf" srcId="{E4C376D6-5895-4B20-8148-E34D26D732AD}" destId="{09DDC9CA-4AFC-4A8E-A48D-1C4DB432DA0D}" srcOrd="2" destOrd="0" presId="urn:microsoft.com/office/officeart/2005/8/layout/orgChart1"/>
    <dgm:cxn modelId="{FA85E854-17B0-4199-B39E-58C5914DF610}" type="presParOf" srcId="{2F8C8310-8C95-48E4-8477-6EB2E29C8CA1}" destId="{275816DF-1110-4F85-ADB6-7291D46F8BFD}" srcOrd="2" destOrd="0" presId="urn:microsoft.com/office/officeart/2005/8/layout/orgChart1"/>
    <dgm:cxn modelId="{6E298EC3-1B81-404F-A340-7702D9FAF2FE}" type="presParOf" srcId="{E47FF7F0-2048-4687-B813-CDFB6858CBC7}" destId="{E77B452A-1B74-4B7F-8929-FF41789947AF}" srcOrd="2" destOrd="0" presId="urn:microsoft.com/office/officeart/2005/8/layout/orgChart1"/>
    <dgm:cxn modelId="{9C570BB5-9741-4515-A8AF-8395B426BFF4}" type="presParOf" srcId="{E47FF7F0-2048-4687-B813-CDFB6858CBC7}" destId="{6B457994-F1DC-4208-95E6-F13D1A8834CA}" srcOrd="3" destOrd="0" presId="urn:microsoft.com/office/officeart/2005/8/layout/orgChart1"/>
    <dgm:cxn modelId="{DE3ECF58-5C16-4947-9ACD-7AD2491D6692}" type="presParOf" srcId="{6B457994-F1DC-4208-95E6-F13D1A8834CA}" destId="{02AAA20E-711C-4B13-948E-924B4E13AB34}" srcOrd="0" destOrd="0" presId="urn:microsoft.com/office/officeart/2005/8/layout/orgChart1"/>
    <dgm:cxn modelId="{691614D8-E65D-474E-8F63-6B1B80F0485C}" type="presParOf" srcId="{02AAA20E-711C-4B13-948E-924B4E13AB34}" destId="{040B6E5F-6FF8-4EA2-BC00-BD29A3ABB89A}" srcOrd="0" destOrd="0" presId="urn:microsoft.com/office/officeart/2005/8/layout/orgChart1"/>
    <dgm:cxn modelId="{0F992DF2-0E02-4563-B8D8-5D96F7814B66}" type="presParOf" srcId="{02AAA20E-711C-4B13-948E-924B4E13AB34}" destId="{3ED02703-5C9C-437E-A3C4-02B9922103B0}" srcOrd="1" destOrd="0" presId="urn:microsoft.com/office/officeart/2005/8/layout/orgChart1"/>
    <dgm:cxn modelId="{2D25DD13-7F25-4CE0-9D3A-CB933E065FB7}" type="presParOf" srcId="{6B457994-F1DC-4208-95E6-F13D1A8834CA}" destId="{F6C9BA61-E13A-41F3-AA21-0F092E0E10CB}" srcOrd="1" destOrd="0" presId="urn:microsoft.com/office/officeart/2005/8/layout/orgChart1"/>
    <dgm:cxn modelId="{E13D340A-C1A6-45E4-814E-B6BC4630A305}" type="presParOf" srcId="{F6C9BA61-E13A-41F3-AA21-0F092E0E10CB}" destId="{6CDACFBE-DFA0-4AB0-9913-2032A235D1FF}" srcOrd="0" destOrd="0" presId="urn:microsoft.com/office/officeart/2005/8/layout/orgChart1"/>
    <dgm:cxn modelId="{56D11249-B591-42D3-A2C1-ECB912E200AD}" type="presParOf" srcId="{F6C9BA61-E13A-41F3-AA21-0F092E0E10CB}" destId="{97AB13B9-5042-43EB-8B12-B1694C837C68}" srcOrd="1" destOrd="0" presId="urn:microsoft.com/office/officeart/2005/8/layout/orgChart1"/>
    <dgm:cxn modelId="{F2794CB1-B8F1-4D54-8E52-0FF543483F0B}" type="presParOf" srcId="{97AB13B9-5042-43EB-8B12-B1694C837C68}" destId="{9CEB7396-2389-449E-820C-C4C2D4131C35}" srcOrd="0" destOrd="0" presId="urn:microsoft.com/office/officeart/2005/8/layout/orgChart1"/>
    <dgm:cxn modelId="{CD23336C-83CE-4466-91C9-3BDD760CE20C}" type="presParOf" srcId="{9CEB7396-2389-449E-820C-C4C2D4131C35}" destId="{E776ABE6-9374-4358-9FA0-E01EB8E2EA33}" srcOrd="0" destOrd="0" presId="urn:microsoft.com/office/officeart/2005/8/layout/orgChart1"/>
    <dgm:cxn modelId="{1EC91E09-6423-49DB-8CAF-3259E3CC141D}" type="presParOf" srcId="{9CEB7396-2389-449E-820C-C4C2D4131C35}" destId="{8C3A167E-01B6-4FD5-9E3A-CDC20B82A75B}" srcOrd="1" destOrd="0" presId="urn:microsoft.com/office/officeart/2005/8/layout/orgChart1"/>
    <dgm:cxn modelId="{9D7877A8-C0B3-4C0C-889B-0BE09B3A5619}" type="presParOf" srcId="{97AB13B9-5042-43EB-8B12-B1694C837C68}" destId="{61BE16CB-5C82-49C6-AA58-6926EC8C0CE3}" srcOrd="1" destOrd="0" presId="urn:microsoft.com/office/officeart/2005/8/layout/orgChart1"/>
    <dgm:cxn modelId="{DCBCFB9A-424E-41D9-BB9E-5B36139BDFB5}" type="presParOf" srcId="{97AB13B9-5042-43EB-8B12-B1694C837C68}" destId="{996F3752-4847-4A16-974E-9EFAF61DB809}" srcOrd="2" destOrd="0" presId="urn:microsoft.com/office/officeart/2005/8/layout/orgChart1"/>
    <dgm:cxn modelId="{1C5BAEC4-87E9-4A73-B98C-E14568249546}" type="presParOf" srcId="{F6C9BA61-E13A-41F3-AA21-0F092E0E10CB}" destId="{2FDEE430-A561-4BF3-9887-43C512C7F0EA}" srcOrd="2" destOrd="0" presId="urn:microsoft.com/office/officeart/2005/8/layout/orgChart1"/>
    <dgm:cxn modelId="{6D74025D-C06C-4F6A-817F-6BCEA7036608}" type="presParOf" srcId="{F6C9BA61-E13A-41F3-AA21-0F092E0E10CB}" destId="{B7DE9F01-4317-48BE-BDC3-FCCE02F0628F}" srcOrd="3" destOrd="0" presId="urn:microsoft.com/office/officeart/2005/8/layout/orgChart1"/>
    <dgm:cxn modelId="{694CE5D1-0C9F-469C-82C6-4EF0F98AE7A1}" type="presParOf" srcId="{B7DE9F01-4317-48BE-BDC3-FCCE02F0628F}" destId="{27B32842-706E-43F0-9EB8-50A0437C12FA}" srcOrd="0" destOrd="0" presId="urn:microsoft.com/office/officeart/2005/8/layout/orgChart1"/>
    <dgm:cxn modelId="{CF8B771F-5098-4008-AFD5-70FCF8FAA1D6}" type="presParOf" srcId="{27B32842-706E-43F0-9EB8-50A0437C12FA}" destId="{7FF8CBEE-765C-4931-AA0A-0EDC73138971}" srcOrd="0" destOrd="0" presId="urn:microsoft.com/office/officeart/2005/8/layout/orgChart1"/>
    <dgm:cxn modelId="{31AAAF09-4F55-4FEC-8089-0CF44DC1DFDF}" type="presParOf" srcId="{27B32842-706E-43F0-9EB8-50A0437C12FA}" destId="{A60BCEA5-AB48-4C1E-9369-A74A9C3B6BB2}" srcOrd="1" destOrd="0" presId="urn:microsoft.com/office/officeart/2005/8/layout/orgChart1"/>
    <dgm:cxn modelId="{C367B5FE-F5DA-4DB6-9B49-DB72AA0062AA}" type="presParOf" srcId="{B7DE9F01-4317-48BE-BDC3-FCCE02F0628F}" destId="{8A78F0D7-A5AF-4BF0-B959-84FE2A40B858}" srcOrd="1" destOrd="0" presId="urn:microsoft.com/office/officeart/2005/8/layout/orgChart1"/>
    <dgm:cxn modelId="{4F320533-01FD-4364-92DA-77985FB7A2B2}" type="presParOf" srcId="{B7DE9F01-4317-48BE-BDC3-FCCE02F0628F}" destId="{C8F7AA62-A077-44DC-B84B-09E69E4D3BF1}" srcOrd="2" destOrd="0" presId="urn:microsoft.com/office/officeart/2005/8/layout/orgChart1"/>
    <dgm:cxn modelId="{22E165A2-D275-4220-A633-EA6D8F59169B}" type="presParOf" srcId="{F6C9BA61-E13A-41F3-AA21-0F092E0E10CB}" destId="{0D106160-CC9A-4445-8F3B-81FC7A34E254}" srcOrd="4" destOrd="0" presId="urn:microsoft.com/office/officeart/2005/8/layout/orgChart1"/>
    <dgm:cxn modelId="{994225F2-F495-4F8B-AA73-464449445AD3}" type="presParOf" srcId="{F6C9BA61-E13A-41F3-AA21-0F092E0E10CB}" destId="{99053999-6067-4301-8EB5-C8AD5645FBC1}" srcOrd="5" destOrd="0" presId="urn:microsoft.com/office/officeart/2005/8/layout/orgChart1"/>
    <dgm:cxn modelId="{CEBE9293-B078-4125-AC95-7ACD6730B317}" type="presParOf" srcId="{99053999-6067-4301-8EB5-C8AD5645FBC1}" destId="{002C7314-4DD4-428C-9113-2C7B8DFF22DE}" srcOrd="0" destOrd="0" presId="urn:microsoft.com/office/officeart/2005/8/layout/orgChart1"/>
    <dgm:cxn modelId="{754F833C-3D58-4B32-94E4-BA2515C6A7E2}" type="presParOf" srcId="{002C7314-4DD4-428C-9113-2C7B8DFF22DE}" destId="{D0443273-00E0-4F25-A963-E37B9DF81B64}" srcOrd="0" destOrd="0" presId="urn:microsoft.com/office/officeart/2005/8/layout/orgChart1"/>
    <dgm:cxn modelId="{D0DAD70A-54F0-48EC-9E7F-3BE12953AEFF}" type="presParOf" srcId="{002C7314-4DD4-428C-9113-2C7B8DFF22DE}" destId="{92B8D1FD-CCF8-40EB-B27F-BDC0ECCDDFA7}" srcOrd="1" destOrd="0" presId="urn:microsoft.com/office/officeart/2005/8/layout/orgChart1"/>
    <dgm:cxn modelId="{5E4A0FA8-4E26-4696-A866-D9226C2D1A5F}" type="presParOf" srcId="{99053999-6067-4301-8EB5-C8AD5645FBC1}" destId="{A514E361-80B7-4B59-A185-BA9575774B5B}" srcOrd="1" destOrd="0" presId="urn:microsoft.com/office/officeart/2005/8/layout/orgChart1"/>
    <dgm:cxn modelId="{26B7DC96-C933-4549-A57E-8F2701EAEF53}" type="presParOf" srcId="{99053999-6067-4301-8EB5-C8AD5645FBC1}" destId="{FB24C106-73E1-40E3-8EB0-AD73D4BCA3B3}" srcOrd="2" destOrd="0" presId="urn:microsoft.com/office/officeart/2005/8/layout/orgChart1"/>
    <dgm:cxn modelId="{7C974BCA-636C-44FB-B67D-1A34B522ED71}" type="presParOf" srcId="{6B457994-F1DC-4208-95E6-F13D1A8834CA}" destId="{6A42DF8B-15DC-4428-AE6F-462D7D5B688B}" srcOrd="2" destOrd="0" presId="urn:microsoft.com/office/officeart/2005/8/layout/orgChart1"/>
    <dgm:cxn modelId="{628E80ED-8CC7-4AB7-975C-52790771B939}" type="presParOf" srcId="{4395E302-7CD4-4266-BE9F-22C517164BD1}" destId="{D175A9BF-5A76-4E64-A9A1-7441F30A09C8}" srcOrd="2" destOrd="0" presId="urn:microsoft.com/office/officeart/2005/8/layout/orgChart1"/>
    <dgm:cxn modelId="{40C376A5-EE1D-4522-BDEF-DA10001C0D66}" type="presParOf" srcId="{8B947465-38F8-4CCB-A49D-18823F7621F7}" destId="{BBA40240-5B25-4C77-8F08-DBBCFC38CF6D}" srcOrd="2" destOrd="0" presId="urn:microsoft.com/office/officeart/2005/8/layout/orgChart1"/>
    <dgm:cxn modelId="{AB4F1954-4DFD-40BD-A71F-54CFFA1447CB}" type="presParOf" srcId="{8B947465-38F8-4CCB-A49D-18823F7621F7}" destId="{6DBA8C9E-2D69-4D7B-B4F1-1BEA15CF606A}" srcOrd="3" destOrd="0" presId="urn:microsoft.com/office/officeart/2005/8/layout/orgChart1"/>
    <dgm:cxn modelId="{2791C90A-E3EE-4517-A3A9-E8E9B92A9177}" type="presParOf" srcId="{6DBA8C9E-2D69-4D7B-B4F1-1BEA15CF606A}" destId="{43BEDBD8-F019-40F9-8178-C9E00F9F0F40}" srcOrd="0" destOrd="0" presId="urn:microsoft.com/office/officeart/2005/8/layout/orgChart1"/>
    <dgm:cxn modelId="{435D9FCB-7B73-4854-A757-D1CF7694222C}" type="presParOf" srcId="{43BEDBD8-F019-40F9-8178-C9E00F9F0F40}" destId="{A1466A05-AEC5-42F0-A9ED-FF02903F5C40}" srcOrd="0" destOrd="0" presId="urn:microsoft.com/office/officeart/2005/8/layout/orgChart1"/>
    <dgm:cxn modelId="{18AFE964-5E83-42CD-9863-A2087CED7651}" type="presParOf" srcId="{43BEDBD8-F019-40F9-8178-C9E00F9F0F40}" destId="{2075BF73-2263-45C7-BF99-733B76D93ED4}" srcOrd="1" destOrd="0" presId="urn:microsoft.com/office/officeart/2005/8/layout/orgChart1"/>
    <dgm:cxn modelId="{936792BE-42D8-4C1B-9304-A84E02E8A2FA}" type="presParOf" srcId="{6DBA8C9E-2D69-4D7B-B4F1-1BEA15CF606A}" destId="{21176847-09F1-4A8A-80D0-0620C5A5E7AC}" srcOrd="1" destOrd="0" presId="urn:microsoft.com/office/officeart/2005/8/layout/orgChart1"/>
    <dgm:cxn modelId="{66E30C7E-29C8-4830-9C17-6D5E7E1EC495}" type="presParOf" srcId="{21176847-09F1-4A8A-80D0-0620C5A5E7AC}" destId="{576A444C-8FE8-486A-A4AA-764F4CF5AFAA}" srcOrd="0" destOrd="0" presId="urn:microsoft.com/office/officeart/2005/8/layout/orgChart1"/>
    <dgm:cxn modelId="{DD8E7372-17EF-477E-9DE2-492CF66B7A14}" type="presParOf" srcId="{21176847-09F1-4A8A-80D0-0620C5A5E7AC}" destId="{564A2471-BC7C-42A8-9C29-E793E45BFBE9}" srcOrd="1" destOrd="0" presId="urn:microsoft.com/office/officeart/2005/8/layout/orgChart1"/>
    <dgm:cxn modelId="{9F01CDBE-1F83-41B8-897D-E464DB28577D}" type="presParOf" srcId="{564A2471-BC7C-42A8-9C29-E793E45BFBE9}" destId="{35AE6986-EA8B-4D61-9CE3-BF16E61A25B2}" srcOrd="0" destOrd="0" presId="urn:microsoft.com/office/officeart/2005/8/layout/orgChart1"/>
    <dgm:cxn modelId="{578A4D8D-9EF8-4EED-9FA1-66033F0DD685}" type="presParOf" srcId="{35AE6986-EA8B-4D61-9CE3-BF16E61A25B2}" destId="{9FEF4CCC-0E13-4D27-9A39-3F7EAF6B1BBD}" srcOrd="0" destOrd="0" presId="urn:microsoft.com/office/officeart/2005/8/layout/orgChart1"/>
    <dgm:cxn modelId="{427997FA-99AD-4A1C-880D-DDD9B0F114F6}" type="presParOf" srcId="{35AE6986-EA8B-4D61-9CE3-BF16E61A25B2}" destId="{F8EE7066-276C-4EB5-8B21-0B2D4460E013}" srcOrd="1" destOrd="0" presId="urn:microsoft.com/office/officeart/2005/8/layout/orgChart1"/>
    <dgm:cxn modelId="{4AF954B1-F993-46B2-8F83-86AC0E2E6A44}" type="presParOf" srcId="{564A2471-BC7C-42A8-9C29-E793E45BFBE9}" destId="{400BE536-1F78-4A99-A3CC-8F5B66BDB686}" srcOrd="1" destOrd="0" presId="urn:microsoft.com/office/officeart/2005/8/layout/orgChart1"/>
    <dgm:cxn modelId="{392C9CA8-5D22-4E78-8043-A70AD5D8E2A5}" type="presParOf" srcId="{400BE536-1F78-4A99-A3CC-8F5B66BDB686}" destId="{7E68255D-0ACD-4CED-9D94-BFB4998A7093}" srcOrd="0" destOrd="0" presId="urn:microsoft.com/office/officeart/2005/8/layout/orgChart1"/>
    <dgm:cxn modelId="{7BBA14E0-383D-4E21-89C8-42F679D87490}" type="presParOf" srcId="{400BE536-1F78-4A99-A3CC-8F5B66BDB686}" destId="{8A9BF6DF-2E97-42A2-BABD-0E9647388313}" srcOrd="1" destOrd="0" presId="urn:microsoft.com/office/officeart/2005/8/layout/orgChart1"/>
    <dgm:cxn modelId="{403BC4B5-DC69-426B-88E8-49A4EE837A55}" type="presParOf" srcId="{8A9BF6DF-2E97-42A2-BABD-0E9647388313}" destId="{CA4079CE-F0FE-498C-8757-F7A1BB1B3E03}" srcOrd="0" destOrd="0" presId="urn:microsoft.com/office/officeart/2005/8/layout/orgChart1"/>
    <dgm:cxn modelId="{DB510C9B-056F-4D34-929E-9E9F3FDE4130}" type="presParOf" srcId="{CA4079CE-F0FE-498C-8757-F7A1BB1B3E03}" destId="{97EE3EC2-735B-4293-AC1D-DB905B63406C}" srcOrd="0" destOrd="0" presId="urn:microsoft.com/office/officeart/2005/8/layout/orgChart1"/>
    <dgm:cxn modelId="{D273F40F-2432-468A-BA89-30B14C58E46D}" type="presParOf" srcId="{CA4079CE-F0FE-498C-8757-F7A1BB1B3E03}" destId="{13D0266B-35E3-4767-8BBC-57F5F8DC108B}" srcOrd="1" destOrd="0" presId="urn:microsoft.com/office/officeart/2005/8/layout/orgChart1"/>
    <dgm:cxn modelId="{36957304-7D96-413E-ACCA-7DA5B15637E6}" type="presParOf" srcId="{8A9BF6DF-2E97-42A2-BABD-0E9647388313}" destId="{C638A6EA-C9DD-44F3-BC90-3284397A4C3E}" srcOrd="1" destOrd="0" presId="urn:microsoft.com/office/officeart/2005/8/layout/orgChart1"/>
    <dgm:cxn modelId="{B1F70364-29DB-469D-9D49-BCB0BE699FF1}" type="presParOf" srcId="{8A9BF6DF-2E97-42A2-BABD-0E9647388313}" destId="{7603AD46-D322-4712-97BE-8A0B5EF840CA}" srcOrd="2" destOrd="0" presId="urn:microsoft.com/office/officeart/2005/8/layout/orgChart1"/>
    <dgm:cxn modelId="{3907B601-B882-4C8B-A82A-F1B63E430C47}" type="presParOf" srcId="{400BE536-1F78-4A99-A3CC-8F5B66BDB686}" destId="{7C612839-722B-4160-B27D-C394EC9D3634}" srcOrd="2" destOrd="0" presId="urn:microsoft.com/office/officeart/2005/8/layout/orgChart1"/>
    <dgm:cxn modelId="{3E111692-CF90-4687-9D05-E465CF9F904D}" type="presParOf" srcId="{400BE536-1F78-4A99-A3CC-8F5B66BDB686}" destId="{6F368FDD-3285-4141-A11F-602DFE9E5F31}" srcOrd="3" destOrd="0" presId="urn:microsoft.com/office/officeart/2005/8/layout/orgChart1"/>
    <dgm:cxn modelId="{DE542E82-2F26-4C92-A605-24764D30F31C}" type="presParOf" srcId="{6F368FDD-3285-4141-A11F-602DFE9E5F31}" destId="{62506FA9-26D5-4942-A4B8-B0E70A100EC0}" srcOrd="0" destOrd="0" presId="urn:microsoft.com/office/officeart/2005/8/layout/orgChart1"/>
    <dgm:cxn modelId="{8E390592-FD40-4E8A-85C1-DB0C14E2266F}" type="presParOf" srcId="{62506FA9-26D5-4942-A4B8-B0E70A100EC0}" destId="{BB84B986-0F87-4084-AB49-1D4E73B980E1}" srcOrd="0" destOrd="0" presId="urn:microsoft.com/office/officeart/2005/8/layout/orgChart1"/>
    <dgm:cxn modelId="{D467DAFE-055F-4CB2-9FDD-F161CF392050}" type="presParOf" srcId="{62506FA9-26D5-4942-A4B8-B0E70A100EC0}" destId="{1ED7C0CD-DA46-4719-BBBB-E3F061AA6860}" srcOrd="1" destOrd="0" presId="urn:microsoft.com/office/officeart/2005/8/layout/orgChart1"/>
    <dgm:cxn modelId="{B06BBD65-643E-40E1-BF1E-2043E1D27D5D}" type="presParOf" srcId="{6F368FDD-3285-4141-A11F-602DFE9E5F31}" destId="{17243984-2718-4D99-8D8E-35193D1B99E6}" srcOrd="1" destOrd="0" presId="urn:microsoft.com/office/officeart/2005/8/layout/orgChart1"/>
    <dgm:cxn modelId="{D3BFD79F-CBD6-4767-8E56-0389E5141243}" type="presParOf" srcId="{6F368FDD-3285-4141-A11F-602DFE9E5F31}" destId="{9C075EF9-259A-4F71-84CB-76D0508E46F0}" srcOrd="2" destOrd="0" presId="urn:microsoft.com/office/officeart/2005/8/layout/orgChart1"/>
    <dgm:cxn modelId="{9ACA717D-D11B-49DE-8E83-819038748A4D}" type="presParOf" srcId="{564A2471-BC7C-42A8-9C29-E793E45BFBE9}" destId="{C568943F-E936-4631-B7F6-44B970FBB340}" srcOrd="2" destOrd="0" presId="urn:microsoft.com/office/officeart/2005/8/layout/orgChart1"/>
    <dgm:cxn modelId="{81C08F5D-7B04-4992-9244-CA5A96E861C0}" type="presParOf" srcId="{6DBA8C9E-2D69-4D7B-B4F1-1BEA15CF606A}" destId="{1F602F4A-ACAE-4B44-9872-8FA4FA68D61F}" srcOrd="2" destOrd="0" presId="urn:microsoft.com/office/officeart/2005/8/layout/orgChart1"/>
    <dgm:cxn modelId="{AD3FD30D-3EE3-4FBB-B819-5BBAB53DCA3A}" type="presParOf" srcId="{1F602F4A-ACAE-4B44-9872-8FA4FA68D61F}" destId="{E2377036-DD14-4BCE-8A75-9AE84FEEB4C5}" srcOrd="0" destOrd="0" presId="urn:microsoft.com/office/officeart/2005/8/layout/orgChart1"/>
    <dgm:cxn modelId="{93D7AD60-40D8-429F-818B-FFA432C60F17}" type="presParOf" srcId="{1F602F4A-ACAE-4B44-9872-8FA4FA68D61F}" destId="{15BFFAD5-B0B0-48D7-805A-A027A739A05E}" srcOrd="1" destOrd="0" presId="urn:microsoft.com/office/officeart/2005/8/layout/orgChart1"/>
    <dgm:cxn modelId="{9FED7AEE-D3B9-44B8-A4A3-436C324A3844}" type="presParOf" srcId="{15BFFAD5-B0B0-48D7-805A-A027A739A05E}" destId="{8AD74FE6-3B5D-435E-BDB6-31E5A37B991D}" srcOrd="0" destOrd="0" presId="urn:microsoft.com/office/officeart/2005/8/layout/orgChart1"/>
    <dgm:cxn modelId="{916C482C-9EAC-44DE-A698-CA979A2D5B10}" type="presParOf" srcId="{8AD74FE6-3B5D-435E-BDB6-31E5A37B991D}" destId="{A9FE78C1-9DE4-479D-B8DF-B4E8C98554A0}" srcOrd="0" destOrd="0" presId="urn:microsoft.com/office/officeart/2005/8/layout/orgChart1"/>
    <dgm:cxn modelId="{8502541C-5C97-42F5-BF41-30EAC6022B94}" type="presParOf" srcId="{8AD74FE6-3B5D-435E-BDB6-31E5A37B991D}" destId="{A7FCFD23-7A1F-40C5-A5A5-31D2ADDBFA03}" srcOrd="1" destOrd="0" presId="urn:microsoft.com/office/officeart/2005/8/layout/orgChart1"/>
    <dgm:cxn modelId="{18CCCA3B-12AA-4FD1-95DB-10D93277E83D}" type="presParOf" srcId="{15BFFAD5-B0B0-48D7-805A-A027A739A05E}" destId="{D7B2C33D-8A04-4EB9-BC5B-439A2FA86DC6}" srcOrd="1" destOrd="0" presId="urn:microsoft.com/office/officeart/2005/8/layout/orgChart1"/>
    <dgm:cxn modelId="{98C90D8A-64FF-446B-AE8A-722DFEBC6673}" type="presParOf" srcId="{15BFFAD5-B0B0-48D7-805A-A027A739A05E}" destId="{0C7F66BC-50EB-455B-B553-8F38E51CB42A}" srcOrd="2" destOrd="0" presId="urn:microsoft.com/office/officeart/2005/8/layout/orgChart1"/>
    <dgm:cxn modelId="{9F0FE4A9-F7C4-4E25-9E5B-74BB733B8742}" type="presParOf" srcId="{8B947465-38F8-4CCB-A49D-18823F7621F7}" destId="{755E36E6-7F49-4CEA-9E26-EA5E2B2E8BFC}" srcOrd="4" destOrd="0" presId="urn:microsoft.com/office/officeart/2005/8/layout/orgChart1"/>
    <dgm:cxn modelId="{563E5E76-01DE-4005-B14E-AB6E5F4FFB63}" type="presParOf" srcId="{8B947465-38F8-4CCB-A49D-18823F7621F7}" destId="{8702CB8E-B8AC-483C-AD93-4EC0212BE07D}" srcOrd="5" destOrd="0" presId="urn:microsoft.com/office/officeart/2005/8/layout/orgChart1"/>
    <dgm:cxn modelId="{CCA7A559-B293-46F7-ACAB-C0D017FFA169}" type="presParOf" srcId="{8702CB8E-B8AC-483C-AD93-4EC0212BE07D}" destId="{90C0E1FE-ACC5-4EA8-87D8-11E962003242}" srcOrd="0" destOrd="0" presId="urn:microsoft.com/office/officeart/2005/8/layout/orgChart1"/>
    <dgm:cxn modelId="{008F84A2-04B8-4068-A9CC-A0A33074F4DF}" type="presParOf" srcId="{90C0E1FE-ACC5-4EA8-87D8-11E962003242}" destId="{5CE1D76E-6CFB-486D-8874-24FED51B0B9E}" srcOrd="0" destOrd="0" presId="urn:microsoft.com/office/officeart/2005/8/layout/orgChart1"/>
    <dgm:cxn modelId="{2C74076E-5BA8-48C6-86B5-586986DA8CFF}" type="presParOf" srcId="{90C0E1FE-ACC5-4EA8-87D8-11E962003242}" destId="{C6642C13-B5FE-4F81-88BD-A2248F01E6EF}" srcOrd="1" destOrd="0" presId="urn:microsoft.com/office/officeart/2005/8/layout/orgChart1"/>
    <dgm:cxn modelId="{161DED5A-593F-453C-BAC8-503775A98C2D}" type="presParOf" srcId="{8702CB8E-B8AC-483C-AD93-4EC0212BE07D}" destId="{F14B09BF-BFCB-43B9-B472-474F60E0F27F}" srcOrd="1" destOrd="0" presId="urn:microsoft.com/office/officeart/2005/8/layout/orgChart1"/>
    <dgm:cxn modelId="{831BA387-590B-4FC3-89BF-1359880B996D}" type="presParOf" srcId="{F14B09BF-BFCB-43B9-B472-474F60E0F27F}" destId="{1D9285B4-77D0-42EA-850C-CD896915BD7A}" srcOrd="0" destOrd="0" presId="urn:microsoft.com/office/officeart/2005/8/layout/orgChart1"/>
    <dgm:cxn modelId="{ED6D3515-14A1-43AD-B2B0-7BB9A54AF614}" type="presParOf" srcId="{F14B09BF-BFCB-43B9-B472-474F60E0F27F}" destId="{DCC9D337-DF68-43F0-B305-2043A65C63F7}" srcOrd="1" destOrd="0" presId="urn:microsoft.com/office/officeart/2005/8/layout/orgChart1"/>
    <dgm:cxn modelId="{32767957-D052-441C-BD89-6FAB4B826911}" type="presParOf" srcId="{DCC9D337-DF68-43F0-B305-2043A65C63F7}" destId="{AC857365-58EE-4F06-9064-7521EF87EBE6}" srcOrd="0" destOrd="0" presId="urn:microsoft.com/office/officeart/2005/8/layout/orgChart1"/>
    <dgm:cxn modelId="{F647901E-7D3A-4E64-B51E-20C9555C2890}" type="presParOf" srcId="{AC857365-58EE-4F06-9064-7521EF87EBE6}" destId="{A4CD2797-E512-46BB-8250-1521B2036A9E}" srcOrd="0" destOrd="0" presId="urn:microsoft.com/office/officeart/2005/8/layout/orgChart1"/>
    <dgm:cxn modelId="{164E2BC4-F294-464D-AF05-9E2762F360D4}" type="presParOf" srcId="{AC857365-58EE-4F06-9064-7521EF87EBE6}" destId="{137B6084-EEE7-4452-A7BD-247A46355DA6}" srcOrd="1" destOrd="0" presId="urn:microsoft.com/office/officeart/2005/8/layout/orgChart1"/>
    <dgm:cxn modelId="{1C2D1366-D432-4D21-9563-E43A95B8FDD4}" type="presParOf" srcId="{DCC9D337-DF68-43F0-B305-2043A65C63F7}" destId="{2254674D-A2A9-4838-AAF8-11586788EB0A}" srcOrd="1" destOrd="0" presId="urn:microsoft.com/office/officeart/2005/8/layout/orgChart1"/>
    <dgm:cxn modelId="{27D93C50-BC5D-4D07-B666-0B9CBB455DB8}" type="presParOf" srcId="{DCC9D337-DF68-43F0-B305-2043A65C63F7}" destId="{2B02B1D7-E20C-45CF-92D4-F6CA76043CAF}" srcOrd="2" destOrd="0" presId="urn:microsoft.com/office/officeart/2005/8/layout/orgChart1"/>
    <dgm:cxn modelId="{3D081BCB-58AD-489D-8E59-77F23F9700F0}" type="presParOf" srcId="{F14B09BF-BFCB-43B9-B472-474F60E0F27F}" destId="{0A115889-3922-4A15-BEE4-88BF34512922}" srcOrd="2" destOrd="0" presId="urn:microsoft.com/office/officeart/2005/8/layout/orgChart1"/>
    <dgm:cxn modelId="{DC55010A-8C4A-401A-818F-7969E8C9B4F9}" type="presParOf" srcId="{F14B09BF-BFCB-43B9-B472-474F60E0F27F}" destId="{CAF05458-6A5C-4CF5-A0E8-579D62A47B69}" srcOrd="3" destOrd="0" presId="urn:microsoft.com/office/officeart/2005/8/layout/orgChart1"/>
    <dgm:cxn modelId="{97B6D420-CCBC-44E3-8BA4-B27A57D38F1D}" type="presParOf" srcId="{CAF05458-6A5C-4CF5-A0E8-579D62A47B69}" destId="{98E1C535-54D1-45ED-AC95-C9E0D749B3A4}" srcOrd="0" destOrd="0" presId="urn:microsoft.com/office/officeart/2005/8/layout/orgChart1"/>
    <dgm:cxn modelId="{E10350C0-AE12-457B-BDDF-DA999A262F66}" type="presParOf" srcId="{98E1C535-54D1-45ED-AC95-C9E0D749B3A4}" destId="{A0FC2ABA-8D1D-4BBD-B463-F6E90954A0BE}" srcOrd="0" destOrd="0" presId="urn:microsoft.com/office/officeart/2005/8/layout/orgChart1"/>
    <dgm:cxn modelId="{AE51D129-0CD2-4F8F-9995-B410D6F6AD5E}" type="presParOf" srcId="{98E1C535-54D1-45ED-AC95-C9E0D749B3A4}" destId="{D12DEAC6-FD12-47E0-B5EF-1C887009374A}" srcOrd="1" destOrd="0" presId="urn:microsoft.com/office/officeart/2005/8/layout/orgChart1"/>
    <dgm:cxn modelId="{E0BE5ACD-670F-4F41-B201-8C8A4CADD6C2}" type="presParOf" srcId="{CAF05458-6A5C-4CF5-A0E8-579D62A47B69}" destId="{4F9680EB-6D1E-4354-A1B6-1D317E789B23}" srcOrd="1" destOrd="0" presId="urn:microsoft.com/office/officeart/2005/8/layout/orgChart1"/>
    <dgm:cxn modelId="{BBE0488A-9EF6-4666-8511-F930DE6BC9DF}" type="presParOf" srcId="{CAF05458-6A5C-4CF5-A0E8-579D62A47B69}" destId="{7D6B42DC-4392-428F-9A8C-C9069B84A947}" srcOrd="2" destOrd="0" presId="urn:microsoft.com/office/officeart/2005/8/layout/orgChart1"/>
    <dgm:cxn modelId="{0B5EAD83-441C-4891-9958-AD5D473919F2}" type="presParOf" srcId="{F14B09BF-BFCB-43B9-B472-474F60E0F27F}" destId="{F3934BF2-6F5F-4503-94B5-0E9B0910FDEB}" srcOrd="4" destOrd="0" presId="urn:microsoft.com/office/officeart/2005/8/layout/orgChart1"/>
    <dgm:cxn modelId="{432891B6-AA58-44CA-857E-50C5FFDDB08C}" type="presParOf" srcId="{F14B09BF-BFCB-43B9-B472-474F60E0F27F}" destId="{CB10A350-FD58-417C-B6C5-084001CE7685}" srcOrd="5" destOrd="0" presId="urn:microsoft.com/office/officeart/2005/8/layout/orgChart1"/>
    <dgm:cxn modelId="{A8C7D252-C222-4DC5-9668-29F3168337F5}" type="presParOf" srcId="{CB10A350-FD58-417C-B6C5-084001CE7685}" destId="{ABFBD17D-1918-4CF0-8501-F0FE2D1607B1}" srcOrd="0" destOrd="0" presId="urn:microsoft.com/office/officeart/2005/8/layout/orgChart1"/>
    <dgm:cxn modelId="{321A850D-09FC-48A3-8074-A70761C8455F}" type="presParOf" srcId="{ABFBD17D-1918-4CF0-8501-F0FE2D1607B1}" destId="{99A9ED05-EF33-4B2D-AA85-2C82F1F0FFDD}" srcOrd="0" destOrd="0" presId="urn:microsoft.com/office/officeart/2005/8/layout/orgChart1"/>
    <dgm:cxn modelId="{38D8C87F-7D91-4FD3-A178-191ADB16429A}" type="presParOf" srcId="{ABFBD17D-1918-4CF0-8501-F0FE2D1607B1}" destId="{E701A7F3-896B-4A36-852C-E1820835075A}" srcOrd="1" destOrd="0" presId="urn:microsoft.com/office/officeart/2005/8/layout/orgChart1"/>
    <dgm:cxn modelId="{F37FD3A2-D349-4427-9C85-EAEE4F5601FD}" type="presParOf" srcId="{CB10A350-FD58-417C-B6C5-084001CE7685}" destId="{1BE23B88-4944-424F-9A9F-3DF893A87F9C}" srcOrd="1" destOrd="0" presId="urn:microsoft.com/office/officeart/2005/8/layout/orgChart1"/>
    <dgm:cxn modelId="{B86371CB-6D1E-4EDA-8C36-65E3B295BE30}" type="presParOf" srcId="{CB10A350-FD58-417C-B6C5-084001CE7685}" destId="{6C59AD9A-55EF-459A-A5C2-162DB0955BE4}" srcOrd="2" destOrd="0" presId="urn:microsoft.com/office/officeart/2005/8/layout/orgChart1"/>
    <dgm:cxn modelId="{9294F430-FE31-4B80-AA87-2F03E1DFDC52}" type="presParOf" srcId="{8702CB8E-B8AC-483C-AD93-4EC0212BE07D}" destId="{6944DC59-15E1-49F6-9DDB-18B43D8913FC}" srcOrd="2" destOrd="0" presId="urn:microsoft.com/office/officeart/2005/8/layout/orgChart1"/>
    <dgm:cxn modelId="{D62F5687-7673-4B6D-8325-72BA7DAC4A18}" type="presParOf" srcId="{8B947465-38F8-4CCB-A49D-18823F7621F7}" destId="{4877806A-4AC3-4FB0-B3C4-0707ACB6108B}" srcOrd="6" destOrd="0" presId="urn:microsoft.com/office/officeart/2005/8/layout/orgChart1"/>
    <dgm:cxn modelId="{C1B0F467-5753-427B-9880-4D668628E40A}" type="presParOf" srcId="{8B947465-38F8-4CCB-A49D-18823F7621F7}" destId="{4CDAE7C4-2660-4C33-A9CC-059814E16759}" srcOrd="7" destOrd="0" presId="urn:microsoft.com/office/officeart/2005/8/layout/orgChart1"/>
    <dgm:cxn modelId="{4CA59258-56FD-49C7-A2AE-945CEC5113C1}" type="presParOf" srcId="{4CDAE7C4-2660-4C33-A9CC-059814E16759}" destId="{23CCB264-C38D-4C9E-ABDA-C2A2E1773979}" srcOrd="0" destOrd="0" presId="urn:microsoft.com/office/officeart/2005/8/layout/orgChart1"/>
    <dgm:cxn modelId="{72C3C3B1-6CB2-47A4-8692-C47C4C513284}" type="presParOf" srcId="{23CCB264-C38D-4C9E-ABDA-C2A2E1773979}" destId="{66D10C74-F91A-43B2-98E3-819DE996198C}" srcOrd="0" destOrd="0" presId="urn:microsoft.com/office/officeart/2005/8/layout/orgChart1"/>
    <dgm:cxn modelId="{2CD4571D-FE27-4B3F-B6C8-857B744F82AF}" type="presParOf" srcId="{23CCB264-C38D-4C9E-ABDA-C2A2E1773979}" destId="{D730B495-935F-4CD1-939D-615CC70E8068}" srcOrd="1" destOrd="0" presId="urn:microsoft.com/office/officeart/2005/8/layout/orgChart1"/>
    <dgm:cxn modelId="{56941D43-565F-41A0-B337-D0E58352717B}" type="presParOf" srcId="{4CDAE7C4-2660-4C33-A9CC-059814E16759}" destId="{FEA6E87A-91CC-49ED-BF28-FCB7E9C71814}" srcOrd="1" destOrd="0" presId="urn:microsoft.com/office/officeart/2005/8/layout/orgChart1"/>
    <dgm:cxn modelId="{5B15BA02-4488-4D1B-BC39-20244F100050}" type="presParOf" srcId="{FEA6E87A-91CC-49ED-BF28-FCB7E9C71814}" destId="{9FBFA58A-AC88-4080-84D6-9588D57533EA}" srcOrd="0" destOrd="0" presId="urn:microsoft.com/office/officeart/2005/8/layout/orgChart1"/>
    <dgm:cxn modelId="{AFCD2689-801E-4FE2-947D-658FC7C32065}" type="presParOf" srcId="{FEA6E87A-91CC-49ED-BF28-FCB7E9C71814}" destId="{D1E8D9CB-84D6-4FEE-838D-6EB155AC7541}" srcOrd="1" destOrd="0" presId="urn:microsoft.com/office/officeart/2005/8/layout/orgChart1"/>
    <dgm:cxn modelId="{3503BDD5-D702-4B34-9A71-806C4D123D3F}" type="presParOf" srcId="{D1E8D9CB-84D6-4FEE-838D-6EB155AC7541}" destId="{889A9E9B-BE8B-4033-930A-2F4119DC424D}" srcOrd="0" destOrd="0" presId="urn:microsoft.com/office/officeart/2005/8/layout/orgChart1"/>
    <dgm:cxn modelId="{B4D2D1EF-B382-4EB4-B19F-DD5258B63B63}" type="presParOf" srcId="{889A9E9B-BE8B-4033-930A-2F4119DC424D}" destId="{B6D55462-D5E1-4C36-AA22-C63639EACBB3}" srcOrd="0" destOrd="0" presId="urn:microsoft.com/office/officeart/2005/8/layout/orgChart1"/>
    <dgm:cxn modelId="{E3A437E7-A230-46A7-BF0D-10A6D3FF135A}" type="presParOf" srcId="{889A9E9B-BE8B-4033-930A-2F4119DC424D}" destId="{EE2E53F6-CFA4-4AA4-9EC0-9A68F4AD60A0}" srcOrd="1" destOrd="0" presId="urn:microsoft.com/office/officeart/2005/8/layout/orgChart1"/>
    <dgm:cxn modelId="{960705A4-4E12-4A2D-A9CC-0E83AD544A81}" type="presParOf" srcId="{D1E8D9CB-84D6-4FEE-838D-6EB155AC7541}" destId="{8C1F2210-39E8-4E99-AF53-07CEA5287EEE}" srcOrd="1" destOrd="0" presId="urn:microsoft.com/office/officeart/2005/8/layout/orgChart1"/>
    <dgm:cxn modelId="{571C1500-1A86-4C8C-A1F0-6D585DFF5330}" type="presParOf" srcId="{8C1F2210-39E8-4E99-AF53-07CEA5287EEE}" destId="{159B5714-51C7-4FAD-97AF-9A5AA5B69F05}" srcOrd="0" destOrd="0" presId="urn:microsoft.com/office/officeart/2005/8/layout/orgChart1"/>
    <dgm:cxn modelId="{F7DD7FD3-BC7B-4BA2-9F5F-B4DCB317939E}" type="presParOf" srcId="{8C1F2210-39E8-4E99-AF53-07CEA5287EEE}" destId="{56B58300-4D0B-48F5-802C-C3DA650628ED}" srcOrd="1" destOrd="0" presId="urn:microsoft.com/office/officeart/2005/8/layout/orgChart1"/>
    <dgm:cxn modelId="{14003748-45D5-4E34-9FA2-F47507F38437}" type="presParOf" srcId="{56B58300-4D0B-48F5-802C-C3DA650628ED}" destId="{C3475DA6-3E59-4560-9B4C-5A88554DE233}" srcOrd="0" destOrd="0" presId="urn:microsoft.com/office/officeart/2005/8/layout/orgChart1"/>
    <dgm:cxn modelId="{DED6BC24-D865-4D4D-B8AC-4CB7B861D255}" type="presParOf" srcId="{C3475DA6-3E59-4560-9B4C-5A88554DE233}" destId="{D45D7175-7ED8-4788-BBA6-6AD2ED125E7E}" srcOrd="0" destOrd="0" presId="urn:microsoft.com/office/officeart/2005/8/layout/orgChart1"/>
    <dgm:cxn modelId="{CB779632-0A9E-4BF6-9F84-32FDEB22A18F}" type="presParOf" srcId="{C3475DA6-3E59-4560-9B4C-5A88554DE233}" destId="{50D8F3F1-8D18-4AAD-A5E0-549F0B97714B}" srcOrd="1" destOrd="0" presId="urn:microsoft.com/office/officeart/2005/8/layout/orgChart1"/>
    <dgm:cxn modelId="{C676693A-F7AD-40C2-A3A9-8036C30C3657}" type="presParOf" srcId="{56B58300-4D0B-48F5-802C-C3DA650628ED}" destId="{E0F8F2BF-4C2D-4A1F-939C-DC2A5DA4F374}" srcOrd="1" destOrd="0" presId="urn:microsoft.com/office/officeart/2005/8/layout/orgChart1"/>
    <dgm:cxn modelId="{C8C12914-FD57-4DFC-A25E-B9E9B2F4E445}" type="presParOf" srcId="{56B58300-4D0B-48F5-802C-C3DA650628ED}" destId="{792FBB7B-EB51-4944-9F98-67FA7FFF85F5}" srcOrd="2" destOrd="0" presId="urn:microsoft.com/office/officeart/2005/8/layout/orgChart1"/>
    <dgm:cxn modelId="{DDE3954A-4C62-428A-98EF-C2C0FD0D9EDD}" type="presParOf" srcId="{D1E8D9CB-84D6-4FEE-838D-6EB155AC7541}" destId="{72A68487-64C3-4AF5-979D-E5AF10B89D59}" srcOrd="2" destOrd="0" presId="urn:microsoft.com/office/officeart/2005/8/layout/orgChart1"/>
    <dgm:cxn modelId="{DF89176B-00C0-49B9-BAED-5E3608229DDF}" type="presParOf" srcId="{4CDAE7C4-2660-4C33-A9CC-059814E16759}" destId="{16FEE0F4-A4AC-4090-91B5-A4D0E0340CC4}" srcOrd="2" destOrd="0" presId="urn:microsoft.com/office/officeart/2005/8/layout/orgChart1"/>
    <dgm:cxn modelId="{DA41F86F-EAEC-4502-903C-1735D49681B3}" type="presParOf" srcId="{8B947465-38F8-4CCB-A49D-18823F7621F7}" destId="{32952977-4949-4569-8061-6369380EC5D2}" srcOrd="8" destOrd="0" presId="urn:microsoft.com/office/officeart/2005/8/layout/orgChart1"/>
    <dgm:cxn modelId="{5672D1F6-68F2-429D-B100-139A96ABE3F7}" type="presParOf" srcId="{8B947465-38F8-4CCB-A49D-18823F7621F7}" destId="{58BCA147-D91F-4564-A7C0-BA030E9DAF29}" srcOrd="9" destOrd="0" presId="urn:microsoft.com/office/officeart/2005/8/layout/orgChart1"/>
    <dgm:cxn modelId="{D0D65372-DF9F-4DAC-AE29-39C874369831}" type="presParOf" srcId="{58BCA147-D91F-4564-A7C0-BA030E9DAF29}" destId="{F72D4322-5B8B-4549-B0FF-6E0418F8AA2A}" srcOrd="0" destOrd="0" presId="urn:microsoft.com/office/officeart/2005/8/layout/orgChart1"/>
    <dgm:cxn modelId="{DDB6BB78-C236-44F2-A6A1-B6E5331C4F79}" type="presParOf" srcId="{F72D4322-5B8B-4549-B0FF-6E0418F8AA2A}" destId="{4F89CCF0-658A-4E71-A779-3C61E47CA87C}" srcOrd="0" destOrd="0" presId="urn:microsoft.com/office/officeart/2005/8/layout/orgChart1"/>
    <dgm:cxn modelId="{0F854573-2294-4BC5-BDF0-26D9D61DE6AD}" type="presParOf" srcId="{F72D4322-5B8B-4549-B0FF-6E0418F8AA2A}" destId="{21BC0BD7-022C-4B27-A770-7ABB0100F16C}" srcOrd="1" destOrd="0" presId="urn:microsoft.com/office/officeart/2005/8/layout/orgChart1"/>
    <dgm:cxn modelId="{CA2C23EB-D753-48CB-A53D-E560F5100E6D}" type="presParOf" srcId="{58BCA147-D91F-4564-A7C0-BA030E9DAF29}" destId="{769D5927-7BF3-46B6-90AD-EF73E34D270B}" srcOrd="1" destOrd="0" presId="urn:microsoft.com/office/officeart/2005/8/layout/orgChart1"/>
    <dgm:cxn modelId="{99B89B28-46AE-4A6D-9B67-B1238874513C}" type="presParOf" srcId="{769D5927-7BF3-46B6-90AD-EF73E34D270B}" destId="{4F19A738-91C6-4C66-9180-D83591AE1448}" srcOrd="0" destOrd="0" presId="urn:microsoft.com/office/officeart/2005/8/layout/orgChart1"/>
    <dgm:cxn modelId="{11EB2A1A-2584-4CB2-AE85-686244CFCBA4}" type="presParOf" srcId="{769D5927-7BF3-46B6-90AD-EF73E34D270B}" destId="{B6C8443A-1BCA-4E15-89F0-824856EB9CBB}" srcOrd="1" destOrd="0" presId="urn:microsoft.com/office/officeart/2005/8/layout/orgChart1"/>
    <dgm:cxn modelId="{B00B8908-0955-4658-9187-E2BDE4E92F7B}" type="presParOf" srcId="{B6C8443A-1BCA-4E15-89F0-824856EB9CBB}" destId="{66E4298A-915E-421E-B8CF-9F89A1519BB7}" srcOrd="0" destOrd="0" presId="urn:microsoft.com/office/officeart/2005/8/layout/orgChart1"/>
    <dgm:cxn modelId="{83287B8F-972A-4AD8-A432-2732BA166125}" type="presParOf" srcId="{66E4298A-915E-421E-B8CF-9F89A1519BB7}" destId="{2397A7E2-0BAF-4A8C-9151-2B4C81044838}" srcOrd="0" destOrd="0" presId="urn:microsoft.com/office/officeart/2005/8/layout/orgChart1"/>
    <dgm:cxn modelId="{D281BCEF-B254-47AB-A8E2-0B9CA8B06862}" type="presParOf" srcId="{66E4298A-915E-421E-B8CF-9F89A1519BB7}" destId="{AC81D4E6-D94B-4E36-8B2B-56784EAEDB51}" srcOrd="1" destOrd="0" presId="urn:microsoft.com/office/officeart/2005/8/layout/orgChart1"/>
    <dgm:cxn modelId="{2D6AFC82-4E61-4C23-8018-908FFE679D92}" type="presParOf" srcId="{B6C8443A-1BCA-4E15-89F0-824856EB9CBB}" destId="{E4C53B18-B519-48DA-A170-117BCC8DC0E0}" srcOrd="1" destOrd="0" presId="urn:microsoft.com/office/officeart/2005/8/layout/orgChart1"/>
    <dgm:cxn modelId="{43752AEE-7C72-4EEC-AE2E-4B33DD6CEA18}" type="presParOf" srcId="{B6C8443A-1BCA-4E15-89F0-824856EB9CBB}" destId="{D6F07824-4635-4B1B-A585-E09181739573}" srcOrd="2" destOrd="0" presId="urn:microsoft.com/office/officeart/2005/8/layout/orgChart1"/>
    <dgm:cxn modelId="{DE1B862F-015C-4562-9479-89BFFB85C6C7}" type="presParOf" srcId="{58BCA147-D91F-4564-A7C0-BA030E9DAF29}" destId="{E8182703-D0AA-4163-962D-6CD6288B3A58}" srcOrd="2" destOrd="0" presId="urn:microsoft.com/office/officeart/2005/8/layout/orgChart1"/>
    <dgm:cxn modelId="{3D9C4B2D-9D29-4B5E-9898-6061EA8C4C17}" type="presParOf" srcId="{7B0046A4-289D-452A-A166-02991390A7FD}" destId="{9F2CE19C-174B-4A49-8EDB-DCB4D2F091B5}" srcOrd="2" destOrd="0" presId="urn:microsoft.com/office/officeart/2005/8/layout/orgChart1"/>
    <dgm:cxn modelId="{D59A0C0F-7ED8-4F7F-B847-377E83B3ADF9}" type="presParOf" srcId="{6E48103B-8AFE-441D-93DD-CF70B86FC764}" destId="{C9491A16-BC68-4042-B404-93B20E0FAFB3}" srcOrd="2" destOrd="0" presId="urn:microsoft.com/office/officeart/2005/8/layout/orgChart1"/>
    <dgm:cxn modelId="{D1EFDC0A-2838-4BD6-B4AE-7AA0F0D18C02}" type="presParOf" srcId="{6E48103B-8AFE-441D-93DD-CF70B86FC764}" destId="{0AA50CD1-8F29-4DA6-B9A1-BFC57A18AE9A}" srcOrd="3" destOrd="0" presId="urn:microsoft.com/office/officeart/2005/8/layout/orgChart1"/>
    <dgm:cxn modelId="{A0DC4216-B094-4622-915A-1720E38BA89A}" type="presParOf" srcId="{0AA50CD1-8F29-4DA6-B9A1-BFC57A18AE9A}" destId="{EC8CD262-D9F1-43AF-B184-4EEF8C24A17D}" srcOrd="0" destOrd="0" presId="urn:microsoft.com/office/officeart/2005/8/layout/orgChart1"/>
    <dgm:cxn modelId="{5A1447F4-77C7-4C24-8624-E568DC0F35E1}" type="presParOf" srcId="{EC8CD262-D9F1-43AF-B184-4EEF8C24A17D}" destId="{9C958F57-3AAB-4568-A474-5FD65D63275A}" srcOrd="0" destOrd="0" presId="urn:microsoft.com/office/officeart/2005/8/layout/orgChart1"/>
    <dgm:cxn modelId="{627FFECD-83E6-4300-AF3D-C828EB9609EC}" type="presParOf" srcId="{EC8CD262-D9F1-43AF-B184-4EEF8C24A17D}" destId="{F8E2C5FF-11FB-4714-BCD9-FDB451C9D1EF}" srcOrd="1" destOrd="0" presId="urn:microsoft.com/office/officeart/2005/8/layout/orgChart1"/>
    <dgm:cxn modelId="{FA15DE22-F3A1-43AE-9048-7F99D41606D0}" type="presParOf" srcId="{0AA50CD1-8F29-4DA6-B9A1-BFC57A18AE9A}" destId="{3B4AD3F4-7385-4F38-8385-2D425D0CA24A}" srcOrd="1" destOrd="0" presId="urn:microsoft.com/office/officeart/2005/8/layout/orgChart1"/>
    <dgm:cxn modelId="{5F6933D5-07DA-4A4C-A8D1-960322A106CE}" type="presParOf" srcId="{0AA50CD1-8F29-4DA6-B9A1-BFC57A18AE9A}" destId="{30702AC6-2D58-4D3A-BCE4-DA8E76B5190B}" srcOrd="2" destOrd="0" presId="urn:microsoft.com/office/officeart/2005/8/layout/orgChart1"/>
    <dgm:cxn modelId="{EBD9C6C0-BFC7-43D2-B047-F89DFD23B851}" type="presParOf" srcId="{6E48103B-8AFE-441D-93DD-CF70B86FC764}" destId="{F9031571-EA3C-4C8B-9211-6C86988572B7}" srcOrd="4" destOrd="0" presId="urn:microsoft.com/office/officeart/2005/8/layout/orgChart1"/>
    <dgm:cxn modelId="{AF41328B-260E-416E-808B-21D8B5B14B11}" type="presParOf" srcId="{6E48103B-8AFE-441D-93DD-CF70B86FC764}" destId="{48917AC4-E424-4979-AAEE-7DE3AAF2EA0E}" srcOrd="5" destOrd="0" presId="urn:microsoft.com/office/officeart/2005/8/layout/orgChart1"/>
    <dgm:cxn modelId="{09B70C3F-5BD4-4E01-A783-864D119F78DF}" type="presParOf" srcId="{48917AC4-E424-4979-AAEE-7DE3AAF2EA0E}" destId="{89077D5A-A1B5-4C01-982D-064F6190E743}" srcOrd="0" destOrd="0" presId="urn:microsoft.com/office/officeart/2005/8/layout/orgChart1"/>
    <dgm:cxn modelId="{1181C3B9-B84F-4FD2-8F06-FEA4B8C6309E}" type="presParOf" srcId="{89077D5A-A1B5-4C01-982D-064F6190E743}" destId="{40325284-0EAE-4079-84B4-87F1DB99E4B8}" srcOrd="0" destOrd="0" presId="urn:microsoft.com/office/officeart/2005/8/layout/orgChart1"/>
    <dgm:cxn modelId="{FEE3407D-CB73-4416-9876-88F903410D21}" type="presParOf" srcId="{89077D5A-A1B5-4C01-982D-064F6190E743}" destId="{36D35055-93CC-473B-ABDC-34C3F575614C}" srcOrd="1" destOrd="0" presId="urn:microsoft.com/office/officeart/2005/8/layout/orgChart1"/>
    <dgm:cxn modelId="{E881218F-917F-4538-8530-77730EDD2799}" type="presParOf" srcId="{48917AC4-E424-4979-AAEE-7DE3AAF2EA0E}" destId="{79F9BC09-9138-431E-BAF1-9A78CB2303B9}" srcOrd="1" destOrd="0" presId="urn:microsoft.com/office/officeart/2005/8/layout/orgChart1"/>
    <dgm:cxn modelId="{CCA760D1-8281-4924-B7B4-48CAD10BAF52}" type="presParOf" srcId="{48917AC4-E424-4979-AAEE-7DE3AAF2EA0E}" destId="{16D45CC6-0CD3-4AB1-BA68-15820B847C50}" srcOrd="2" destOrd="0" presId="urn:microsoft.com/office/officeart/2005/8/layout/orgChart1"/>
    <dgm:cxn modelId="{AF26CBDB-F3D9-4EC9-B6B3-478E9CAF5821}" type="presParOf" srcId="{317EC5A8-55F8-4E8A-ABE2-106935515D34}" destId="{57D3AC5E-B006-4897-B05E-4A0AA1037D61}" srcOrd="2" destOrd="0" presId="urn:microsoft.com/office/officeart/2005/8/layout/orgChart1"/>
    <dgm:cxn modelId="{5D18E291-92B8-4143-81F4-69BE54BD0A52}" type="presParOf" srcId="{57D3AC5E-B006-4897-B05E-4A0AA1037D61}" destId="{B543B955-9545-4F7F-A640-FFACF11FAAE0}" srcOrd="0" destOrd="0" presId="urn:microsoft.com/office/officeart/2005/8/layout/orgChart1"/>
    <dgm:cxn modelId="{9647A059-B97C-49DF-9B00-A072F85A9F0E}" type="presParOf" srcId="{57D3AC5E-B006-4897-B05E-4A0AA1037D61}" destId="{BD0D9D64-2E16-4928-9B79-8AB19B84C7FD}" srcOrd="1" destOrd="0" presId="urn:microsoft.com/office/officeart/2005/8/layout/orgChart1"/>
    <dgm:cxn modelId="{A8FA16FD-F61C-4C90-922F-7B25595BCC27}" type="presParOf" srcId="{BD0D9D64-2E16-4928-9B79-8AB19B84C7FD}" destId="{D6891063-7A5D-4EA8-8290-3AC1CD3F8BFB}" srcOrd="0" destOrd="0" presId="urn:microsoft.com/office/officeart/2005/8/layout/orgChart1"/>
    <dgm:cxn modelId="{9D1DC860-1A46-4F16-BD37-EE2789370180}" type="presParOf" srcId="{D6891063-7A5D-4EA8-8290-3AC1CD3F8BFB}" destId="{CBD29383-317B-4CF1-8E57-F5288619D2CA}" srcOrd="0" destOrd="0" presId="urn:microsoft.com/office/officeart/2005/8/layout/orgChart1"/>
    <dgm:cxn modelId="{43FF477D-5B54-4182-BE98-4B9475D40DBA}" type="presParOf" srcId="{D6891063-7A5D-4EA8-8290-3AC1CD3F8BFB}" destId="{5846CD75-4BA3-44A6-89D4-50AADA4E8D65}" srcOrd="1" destOrd="0" presId="urn:microsoft.com/office/officeart/2005/8/layout/orgChart1"/>
    <dgm:cxn modelId="{67C0C5FC-E727-48E2-BA12-50972F50C03A}" type="presParOf" srcId="{BD0D9D64-2E16-4928-9B79-8AB19B84C7FD}" destId="{9E43A278-9984-44A4-B16A-23698D1BFACE}" srcOrd="1" destOrd="0" presId="urn:microsoft.com/office/officeart/2005/8/layout/orgChart1"/>
    <dgm:cxn modelId="{40F6B076-78A3-4E8F-9439-6A56A4AC2C10}" type="presParOf" srcId="{BD0D9D64-2E16-4928-9B79-8AB19B84C7FD}" destId="{76828F23-4EA5-4EF0-9DCA-7F1B5589765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3B955-9545-4F7F-A640-FFACF11FAAE0}">
      <dsp:nvSpPr>
        <dsp:cNvPr id="0" name=""/>
        <dsp:cNvSpPr/>
      </dsp:nvSpPr>
      <dsp:spPr>
        <a:xfrm>
          <a:off x="6290576" y="1012321"/>
          <a:ext cx="123156" cy="539541"/>
        </a:xfrm>
        <a:custGeom>
          <a:avLst/>
          <a:gdLst/>
          <a:ahLst/>
          <a:cxnLst/>
          <a:rect l="0" t="0" r="0" b="0"/>
          <a:pathLst>
            <a:path>
              <a:moveTo>
                <a:pt x="123156" y="0"/>
              </a:moveTo>
              <a:lnTo>
                <a:pt x="123156" y="539541"/>
              </a:lnTo>
              <a:lnTo>
                <a:pt x="0" y="5395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031571-EA3C-4C8B-9211-6C86988572B7}">
      <dsp:nvSpPr>
        <dsp:cNvPr id="0" name=""/>
        <dsp:cNvSpPr/>
      </dsp:nvSpPr>
      <dsp:spPr>
        <a:xfrm>
          <a:off x="6413732" y="1012321"/>
          <a:ext cx="1419227" cy="1079082"/>
        </a:xfrm>
        <a:custGeom>
          <a:avLst/>
          <a:gdLst/>
          <a:ahLst/>
          <a:cxnLst/>
          <a:rect l="0" t="0" r="0" b="0"/>
          <a:pathLst>
            <a:path>
              <a:moveTo>
                <a:pt x="0" y="0"/>
              </a:moveTo>
              <a:lnTo>
                <a:pt x="0" y="955925"/>
              </a:lnTo>
              <a:lnTo>
                <a:pt x="1419227" y="955925"/>
              </a:lnTo>
              <a:lnTo>
                <a:pt x="1419227" y="10790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491A16-BC68-4042-B404-93B20E0FAFB3}">
      <dsp:nvSpPr>
        <dsp:cNvPr id="0" name=""/>
        <dsp:cNvSpPr/>
      </dsp:nvSpPr>
      <dsp:spPr>
        <a:xfrm>
          <a:off x="6368012" y="1012321"/>
          <a:ext cx="91440" cy="1079082"/>
        </a:xfrm>
        <a:custGeom>
          <a:avLst/>
          <a:gdLst/>
          <a:ahLst/>
          <a:cxnLst/>
          <a:rect l="0" t="0" r="0" b="0"/>
          <a:pathLst>
            <a:path>
              <a:moveTo>
                <a:pt x="45720" y="0"/>
              </a:moveTo>
              <a:lnTo>
                <a:pt x="45720" y="10790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19A738-91C6-4C66-9180-D83591AE1448}">
      <dsp:nvSpPr>
        <dsp:cNvPr id="0" name=""/>
        <dsp:cNvSpPr/>
      </dsp:nvSpPr>
      <dsp:spPr>
        <a:xfrm>
          <a:off x="8220022" y="3510631"/>
          <a:ext cx="175937" cy="539541"/>
        </a:xfrm>
        <a:custGeom>
          <a:avLst/>
          <a:gdLst/>
          <a:ahLst/>
          <a:cxnLst/>
          <a:rect l="0" t="0" r="0" b="0"/>
          <a:pathLst>
            <a:path>
              <a:moveTo>
                <a:pt x="0" y="0"/>
              </a:moveTo>
              <a:lnTo>
                <a:pt x="0" y="539541"/>
              </a:lnTo>
              <a:lnTo>
                <a:pt x="175937" y="5395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952977-4949-4569-8061-6369380EC5D2}">
      <dsp:nvSpPr>
        <dsp:cNvPr id="0" name=""/>
        <dsp:cNvSpPr/>
      </dsp:nvSpPr>
      <dsp:spPr>
        <a:xfrm>
          <a:off x="4994504" y="2677861"/>
          <a:ext cx="3694683" cy="246312"/>
        </a:xfrm>
        <a:custGeom>
          <a:avLst/>
          <a:gdLst/>
          <a:ahLst/>
          <a:cxnLst/>
          <a:rect l="0" t="0" r="0" b="0"/>
          <a:pathLst>
            <a:path>
              <a:moveTo>
                <a:pt x="0" y="0"/>
              </a:moveTo>
              <a:lnTo>
                <a:pt x="0" y="123156"/>
              </a:lnTo>
              <a:lnTo>
                <a:pt x="3694683" y="123156"/>
              </a:lnTo>
              <a:lnTo>
                <a:pt x="3694683" y="246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B5714-51C7-4FAD-97AF-9A5AA5B69F05}">
      <dsp:nvSpPr>
        <dsp:cNvPr id="0" name=""/>
        <dsp:cNvSpPr/>
      </dsp:nvSpPr>
      <dsp:spPr>
        <a:xfrm>
          <a:off x="6800794" y="4343401"/>
          <a:ext cx="175937" cy="539541"/>
        </a:xfrm>
        <a:custGeom>
          <a:avLst/>
          <a:gdLst/>
          <a:ahLst/>
          <a:cxnLst/>
          <a:rect l="0" t="0" r="0" b="0"/>
          <a:pathLst>
            <a:path>
              <a:moveTo>
                <a:pt x="0" y="0"/>
              </a:moveTo>
              <a:lnTo>
                <a:pt x="0" y="539541"/>
              </a:lnTo>
              <a:lnTo>
                <a:pt x="175937" y="5395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FA58A-AC88-4080-84D6-9588D57533EA}">
      <dsp:nvSpPr>
        <dsp:cNvPr id="0" name=""/>
        <dsp:cNvSpPr/>
      </dsp:nvSpPr>
      <dsp:spPr>
        <a:xfrm>
          <a:off x="7224240" y="3510631"/>
          <a:ext cx="91440" cy="246312"/>
        </a:xfrm>
        <a:custGeom>
          <a:avLst/>
          <a:gdLst/>
          <a:ahLst/>
          <a:cxnLst/>
          <a:rect l="0" t="0" r="0" b="0"/>
          <a:pathLst>
            <a:path>
              <a:moveTo>
                <a:pt x="45720" y="0"/>
              </a:moveTo>
              <a:lnTo>
                <a:pt x="45720" y="246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77806A-4AC3-4FB0-B3C4-0707ACB6108B}">
      <dsp:nvSpPr>
        <dsp:cNvPr id="0" name=""/>
        <dsp:cNvSpPr/>
      </dsp:nvSpPr>
      <dsp:spPr>
        <a:xfrm>
          <a:off x="4994504" y="2677861"/>
          <a:ext cx="2275455" cy="246312"/>
        </a:xfrm>
        <a:custGeom>
          <a:avLst/>
          <a:gdLst/>
          <a:ahLst/>
          <a:cxnLst/>
          <a:rect l="0" t="0" r="0" b="0"/>
          <a:pathLst>
            <a:path>
              <a:moveTo>
                <a:pt x="0" y="0"/>
              </a:moveTo>
              <a:lnTo>
                <a:pt x="0" y="123156"/>
              </a:lnTo>
              <a:lnTo>
                <a:pt x="2275455" y="123156"/>
              </a:lnTo>
              <a:lnTo>
                <a:pt x="2275455" y="246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934BF2-6F5F-4503-94B5-0E9B0910FDEB}">
      <dsp:nvSpPr>
        <dsp:cNvPr id="0" name=""/>
        <dsp:cNvSpPr/>
      </dsp:nvSpPr>
      <dsp:spPr>
        <a:xfrm>
          <a:off x="5088338" y="3510631"/>
          <a:ext cx="175937" cy="2205080"/>
        </a:xfrm>
        <a:custGeom>
          <a:avLst/>
          <a:gdLst/>
          <a:ahLst/>
          <a:cxnLst/>
          <a:rect l="0" t="0" r="0" b="0"/>
          <a:pathLst>
            <a:path>
              <a:moveTo>
                <a:pt x="0" y="0"/>
              </a:moveTo>
              <a:lnTo>
                <a:pt x="0" y="2205080"/>
              </a:lnTo>
              <a:lnTo>
                <a:pt x="175937" y="2205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115889-3922-4A15-BEE4-88BF34512922}">
      <dsp:nvSpPr>
        <dsp:cNvPr id="0" name=""/>
        <dsp:cNvSpPr/>
      </dsp:nvSpPr>
      <dsp:spPr>
        <a:xfrm>
          <a:off x="5088338" y="3510631"/>
          <a:ext cx="175937" cy="1372310"/>
        </a:xfrm>
        <a:custGeom>
          <a:avLst/>
          <a:gdLst/>
          <a:ahLst/>
          <a:cxnLst/>
          <a:rect l="0" t="0" r="0" b="0"/>
          <a:pathLst>
            <a:path>
              <a:moveTo>
                <a:pt x="0" y="0"/>
              </a:moveTo>
              <a:lnTo>
                <a:pt x="0" y="1372310"/>
              </a:lnTo>
              <a:lnTo>
                <a:pt x="175937" y="1372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9285B4-77D0-42EA-850C-CD896915BD7A}">
      <dsp:nvSpPr>
        <dsp:cNvPr id="0" name=""/>
        <dsp:cNvSpPr/>
      </dsp:nvSpPr>
      <dsp:spPr>
        <a:xfrm>
          <a:off x="5088338" y="3510631"/>
          <a:ext cx="175937" cy="539541"/>
        </a:xfrm>
        <a:custGeom>
          <a:avLst/>
          <a:gdLst/>
          <a:ahLst/>
          <a:cxnLst/>
          <a:rect l="0" t="0" r="0" b="0"/>
          <a:pathLst>
            <a:path>
              <a:moveTo>
                <a:pt x="0" y="0"/>
              </a:moveTo>
              <a:lnTo>
                <a:pt x="0" y="539541"/>
              </a:lnTo>
              <a:lnTo>
                <a:pt x="175937" y="5395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E36E6-7F49-4CEA-9E26-EA5E2B2E8BFC}">
      <dsp:nvSpPr>
        <dsp:cNvPr id="0" name=""/>
        <dsp:cNvSpPr/>
      </dsp:nvSpPr>
      <dsp:spPr>
        <a:xfrm>
          <a:off x="4994504" y="2677861"/>
          <a:ext cx="562999" cy="246312"/>
        </a:xfrm>
        <a:custGeom>
          <a:avLst/>
          <a:gdLst/>
          <a:ahLst/>
          <a:cxnLst/>
          <a:rect l="0" t="0" r="0" b="0"/>
          <a:pathLst>
            <a:path>
              <a:moveTo>
                <a:pt x="0" y="0"/>
              </a:moveTo>
              <a:lnTo>
                <a:pt x="0" y="123156"/>
              </a:lnTo>
              <a:lnTo>
                <a:pt x="562999" y="123156"/>
              </a:lnTo>
              <a:lnTo>
                <a:pt x="562999" y="246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377036-DD14-4BCE-8A75-9AE84FEEB4C5}">
      <dsp:nvSpPr>
        <dsp:cNvPr id="0" name=""/>
        <dsp:cNvSpPr/>
      </dsp:nvSpPr>
      <dsp:spPr>
        <a:xfrm>
          <a:off x="4015120" y="3510631"/>
          <a:ext cx="123156" cy="539541"/>
        </a:xfrm>
        <a:custGeom>
          <a:avLst/>
          <a:gdLst/>
          <a:ahLst/>
          <a:cxnLst/>
          <a:rect l="0" t="0" r="0" b="0"/>
          <a:pathLst>
            <a:path>
              <a:moveTo>
                <a:pt x="123156" y="0"/>
              </a:moveTo>
              <a:lnTo>
                <a:pt x="123156" y="539541"/>
              </a:lnTo>
              <a:lnTo>
                <a:pt x="0" y="5395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612839-722B-4160-B27D-C394EC9D3634}">
      <dsp:nvSpPr>
        <dsp:cNvPr id="0" name=""/>
        <dsp:cNvSpPr/>
      </dsp:nvSpPr>
      <dsp:spPr>
        <a:xfrm>
          <a:off x="3669110" y="5176171"/>
          <a:ext cx="175937" cy="1372310"/>
        </a:xfrm>
        <a:custGeom>
          <a:avLst/>
          <a:gdLst/>
          <a:ahLst/>
          <a:cxnLst/>
          <a:rect l="0" t="0" r="0" b="0"/>
          <a:pathLst>
            <a:path>
              <a:moveTo>
                <a:pt x="0" y="0"/>
              </a:moveTo>
              <a:lnTo>
                <a:pt x="0" y="1372310"/>
              </a:lnTo>
              <a:lnTo>
                <a:pt x="175937" y="1372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68255D-0ACD-4CED-9D94-BFB4998A7093}">
      <dsp:nvSpPr>
        <dsp:cNvPr id="0" name=""/>
        <dsp:cNvSpPr/>
      </dsp:nvSpPr>
      <dsp:spPr>
        <a:xfrm>
          <a:off x="3669110" y="5176171"/>
          <a:ext cx="175937" cy="539541"/>
        </a:xfrm>
        <a:custGeom>
          <a:avLst/>
          <a:gdLst/>
          <a:ahLst/>
          <a:cxnLst/>
          <a:rect l="0" t="0" r="0" b="0"/>
          <a:pathLst>
            <a:path>
              <a:moveTo>
                <a:pt x="0" y="0"/>
              </a:moveTo>
              <a:lnTo>
                <a:pt x="0" y="539541"/>
              </a:lnTo>
              <a:lnTo>
                <a:pt x="175937" y="5395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6A444C-8FE8-486A-A4AA-764F4CF5AFAA}">
      <dsp:nvSpPr>
        <dsp:cNvPr id="0" name=""/>
        <dsp:cNvSpPr/>
      </dsp:nvSpPr>
      <dsp:spPr>
        <a:xfrm>
          <a:off x="4092556" y="3510631"/>
          <a:ext cx="91440" cy="1079082"/>
        </a:xfrm>
        <a:custGeom>
          <a:avLst/>
          <a:gdLst/>
          <a:ahLst/>
          <a:cxnLst/>
          <a:rect l="0" t="0" r="0" b="0"/>
          <a:pathLst>
            <a:path>
              <a:moveTo>
                <a:pt x="45720" y="0"/>
              </a:moveTo>
              <a:lnTo>
                <a:pt x="45720" y="10790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A40240-5B25-4C77-8F08-DBBCFC38CF6D}">
      <dsp:nvSpPr>
        <dsp:cNvPr id="0" name=""/>
        <dsp:cNvSpPr/>
      </dsp:nvSpPr>
      <dsp:spPr>
        <a:xfrm>
          <a:off x="4138276" y="2677861"/>
          <a:ext cx="856228" cy="246312"/>
        </a:xfrm>
        <a:custGeom>
          <a:avLst/>
          <a:gdLst/>
          <a:ahLst/>
          <a:cxnLst/>
          <a:rect l="0" t="0" r="0" b="0"/>
          <a:pathLst>
            <a:path>
              <a:moveTo>
                <a:pt x="856228" y="0"/>
              </a:moveTo>
              <a:lnTo>
                <a:pt x="856228" y="123156"/>
              </a:lnTo>
              <a:lnTo>
                <a:pt x="0" y="123156"/>
              </a:lnTo>
              <a:lnTo>
                <a:pt x="0" y="246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106160-CC9A-4445-8F3B-81FC7A34E254}">
      <dsp:nvSpPr>
        <dsp:cNvPr id="0" name=""/>
        <dsp:cNvSpPr/>
      </dsp:nvSpPr>
      <dsp:spPr>
        <a:xfrm>
          <a:off x="1506653" y="4343401"/>
          <a:ext cx="209553" cy="2205080"/>
        </a:xfrm>
        <a:custGeom>
          <a:avLst/>
          <a:gdLst/>
          <a:ahLst/>
          <a:cxnLst/>
          <a:rect l="0" t="0" r="0" b="0"/>
          <a:pathLst>
            <a:path>
              <a:moveTo>
                <a:pt x="0" y="0"/>
              </a:moveTo>
              <a:lnTo>
                <a:pt x="0" y="2205080"/>
              </a:lnTo>
              <a:lnTo>
                <a:pt x="209553" y="22050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DEE430-A561-4BF3-9887-43C512C7F0EA}">
      <dsp:nvSpPr>
        <dsp:cNvPr id="0" name=""/>
        <dsp:cNvSpPr/>
      </dsp:nvSpPr>
      <dsp:spPr>
        <a:xfrm>
          <a:off x="1506653" y="4343401"/>
          <a:ext cx="123836" cy="1372310"/>
        </a:xfrm>
        <a:custGeom>
          <a:avLst/>
          <a:gdLst/>
          <a:ahLst/>
          <a:cxnLst/>
          <a:rect l="0" t="0" r="0" b="0"/>
          <a:pathLst>
            <a:path>
              <a:moveTo>
                <a:pt x="0" y="0"/>
              </a:moveTo>
              <a:lnTo>
                <a:pt x="0" y="1372310"/>
              </a:lnTo>
              <a:lnTo>
                <a:pt x="123836" y="13723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DACFBE-DFA0-4AB0-9913-2032A235D1FF}">
      <dsp:nvSpPr>
        <dsp:cNvPr id="0" name=""/>
        <dsp:cNvSpPr/>
      </dsp:nvSpPr>
      <dsp:spPr>
        <a:xfrm>
          <a:off x="1506653" y="4343401"/>
          <a:ext cx="133348" cy="482390"/>
        </a:xfrm>
        <a:custGeom>
          <a:avLst/>
          <a:gdLst/>
          <a:ahLst/>
          <a:cxnLst/>
          <a:rect l="0" t="0" r="0" b="0"/>
          <a:pathLst>
            <a:path>
              <a:moveTo>
                <a:pt x="0" y="0"/>
              </a:moveTo>
              <a:lnTo>
                <a:pt x="0" y="482390"/>
              </a:lnTo>
              <a:lnTo>
                <a:pt x="133348" y="4823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7B452A-1B74-4B7F-8929-FF41789947AF}">
      <dsp:nvSpPr>
        <dsp:cNvPr id="0" name=""/>
        <dsp:cNvSpPr/>
      </dsp:nvSpPr>
      <dsp:spPr>
        <a:xfrm>
          <a:off x="1299821" y="3510631"/>
          <a:ext cx="675998" cy="246312"/>
        </a:xfrm>
        <a:custGeom>
          <a:avLst/>
          <a:gdLst/>
          <a:ahLst/>
          <a:cxnLst/>
          <a:rect l="0" t="0" r="0" b="0"/>
          <a:pathLst>
            <a:path>
              <a:moveTo>
                <a:pt x="0" y="0"/>
              </a:moveTo>
              <a:lnTo>
                <a:pt x="0" y="123156"/>
              </a:lnTo>
              <a:lnTo>
                <a:pt x="675998" y="123156"/>
              </a:lnTo>
              <a:lnTo>
                <a:pt x="675998" y="246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5D933-9E9C-4D23-BC32-C5D612418217}">
      <dsp:nvSpPr>
        <dsp:cNvPr id="0" name=""/>
        <dsp:cNvSpPr/>
      </dsp:nvSpPr>
      <dsp:spPr>
        <a:xfrm>
          <a:off x="121041" y="4343401"/>
          <a:ext cx="128316" cy="482396"/>
        </a:xfrm>
        <a:custGeom>
          <a:avLst/>
          <a:gdLst/>
          <a:ahLst/>
          <a:cxnLst/>
          <a:rect l="0" t="0" r="0" b="0"/>
          <a:pathLst>
            <a:path>
              <a:moveTo>
                <a:pt x="0" y="0"/>
              </a:moveTo>
              <a:lnTo>
                <a:pt x="0" y="482396"/>
              </a:lnTo>
              <a:lnTo>
                <a:pt x="128316" y="4823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4F7F02-4EA6-45AC-ABC3-67D95468D66B}">
      <dsp:nvSpPr>
        <dsp:cNvPr id="0" name=""/>
        <dsp:cNvSpPr/>
      </dsp:nvSpPr>
      <dsp:spPr>
        <a:xfrm>
          <a:off x="590207" y="3510631"/>
          <a:ext cx="709613" cy="246312"/>
        </a:xfrm>
        <a:custGeom>
          <a:avLst/>
          <a:gdLst/>
          <a:ahLst/>
          <a:cxnLst/>
          <a:rect l="0" t="0" r="0" b="0"/>
          <a:pathLst>
            <a:path>
              <a:moveTo>
                <a:pt x="709613" y="0"/>
              </a:moveTo>
              <a:lnTo>
                <a:pt x="709613" y="123156"/>
              </a:lnTo>
              <a:lnTo>
                <a:pt x="0" y="123156"/>
              </a:lnTo>
              <a:lnTo>
                <a:pt x="0" y="246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B1A949-C85A-4642-BB38-8066A4228990}">
      <dsp:nvSpPr>
        <dsp:cNvPr id="0" name=""/>
        <dsp:cNvSpPr/>
      </dsp:nvSpPr>
      <dsp:spPr>
        <a:xfrm>
          <a:off x="1299821" y="2677861"/>
          <a:ext cx="3694683" cy="246312"/>
        </a:xfrm>
        <a:custGeom>
          <a:avLst/>
          <a:gdLst/>
          <a:ahLst/>
          <a:cxnLst/>
          <a:rect l="0" t="0" r="0" b="0"/>
          <a:pathLst>
            <a:path>
              <a:moveTo>
                <a:pt x="3694683" y="0"/>
              </a:moveTo>
              <a:lnTo>
                <a:pt x="3694683" y="123156"/>
              </a:lnTo>
              <a:lnTo>
                <a:pt x="0" y="123156"/>
              </a:lnTo>
              <a:lnTo>
                <a:pt x="0" y="246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30835A-B542-48F4-B4CD-C20915194A65}">
      <dsp:nvSpPr>
        <dsp:cNvPr id="0" name=""/>
        <dsp:cNvSpPr/>
      </dsp:nvSpPr>
      <dsp:spPr>
        <a:xfrm>
          <a:off x="4994504" y="1012321"/>
          <a:ext cx="1419227" cy="1079082"/>
        </a:xfrm>
        <a:custGeom>
          <a:avLst/>
          <a:gdLst/>
          <a:ahLst/>
          <a:cxnLst/>
          <a:rect l="0" t="0" r="0" b="0"/>
          <a:pathLst>
            <a:path>
              <a:moveTo>
                <a:pt x="1419227" y="0"/>
              </a:moveTo>
              <a:lnTo>
                <a:pt x="1419227" y="955925"/>
              </a:lnTo>
              <a:lnTo>
                <a:pt x="0" y="955925"/>
              </a:lnTo>
              <a:lnTo>
                <a:pt x="0" y="10790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2F5C95-85AD-428E-B80A-7A600CFE57DE}">
      <dsp:nvSpPr>
        <dsp:cNvPr id="0" name=""/>
        <dsp:cNvSpPr/>
      </dsp:nvSpPr>
      <dsp:spPr>
        <a:xfrm>
          <a:off x="5827274" y="425864"/>
          <a:ext cx="1172915" cy="586457"/>
        </a:xfrm>
        <a:prstGeom prst="rect">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dsp:spPr>
      <dsp:style>
        <a:lnRef idx="1">
          <a:schemeClr val="accent5"/>
        </a:lnRef>
        <a:fillRef idx="2">
          <a:schemeClr val="accent5"/>
        </a:fillRef>
        <a:effectRef idx="1">
          <a:schemeClr val="accent5"/>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CHIPS Proceedings</a:t>
          </a:r>
        </a:p>
      </dsp:txBody>
      <dsp:txXfrm>
        <a:off x="5827274" y="425864"/>
        <a:ext cx="1172915" cy="586457"/>
      </dsp:txXfrm>
    </dsp:sp>
    <dsp:sp modelId="{7BA3FE7D-2CE1-4964-9F5B-B98B4FAAD891}">
      <dsp:nvSpPr>
        <dsp:cNvPr id="0" name=""/>
        <dsp:cNvSpPr/>
      </dsp:nvSpPr>
      <dsp:spPr>
        <a:xfrm>
          <a:off x="4408047" y="2091403"/>
          <a:ext cx="1172915" cy="58645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t>Permanency Proceedings</a:t>
          </a:r>
        </a:p>
      </dsp:txBody>
      <dsp:txXfrm>
        <a:off x="4408047" y="2091403"/>
        <a:ext cx="1172915" cy="586457"/>
      </dsp:txXfrm>
    </dsp:sp>
    <dsp:sp modelId="{DDB857AB-A884-45AD-8D39-89E71CD9E4D7}">
      <dsp:nvSpPr>
        <dsp:cNvPr id="0" name=""/>
        <dsp:cNvSpPr/>
      </dsp:nvSpPr>
      <dsp:spPr>
        <a:xfrm>
          <a:off x="713364" y="2924173"/>
          <a:ext cx="1172915" cy="586457"/>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Termination of Parental Rights (TPR)</a:t>
          </a:r>
          <a:r>
            <a:rPr lang="en-US" sz="900" kern="1200">
              <a:solidFill>
                <a:srgbClr val="FF0000"/>
              </a:solidFill>
            </a:rPr>
            <a:t>*</a:t>
          </a:r>
          <a:r>
            <a:rPr lang="en-US" sz="900" kern="1200"/>
            <a:t> </a:t>
          </a:r>
        </a:p>
        <a:p>
          <a:pPr marL="0" lvl="0" indent="0" algn="ctr" defTabSz="400050">
            <a:lnSpc>
              <a:spcPct val="90000"/>
            </a:lnSpc>
            <a:spcBef>
              <a:spcPct val="0"/>
            </a:spcBef>
            <a:spcAft>
              <a:spcPct val="35000"/>
            </a:spcAft>
            <a:buNone/>
          </a:pPr>
          <a:r>
            <a:rPr lang="en-US" sz="600" kern="1200"/>
            <a:t>Minn. Stat. </a:t>
          </a:r>
          <a:r>
            <a:rPr lang="en-US" sz="600" b="0" i="0" kern="1200">
              <a:latin typeface="Calibri"/>
            </a:rPr>
            <a:t>§</a:t>
          </a:r>
          <a:r>
            <a:rPr lang="en-US" sz="600" kern="1200"/>
            <a:t>260C.515 subd. 2; Minn. Stat. </a:t>
          </a:r>
          <a:r>
            <a:rPr lang="en-US" sz="600" b="0" i="0" kern="1200">
              <a:latin typeface="Calibri"/>
            </a:rPr>
            <a:t>§</a:t>
          </a:r>
          <a:r>
            <a:rPr lang="en-US" sz="600" kern="1200"/>
            <a:t>260C.317</a:t>
          </a:r>
          <a:endParaRPr lang="en-US" sz="700" kern="1200"/>
        </a:p>
      </dsp:txBody>
      <dsp:txXfrm>
        <a:off x="713364" y="2924173"/>
        <a:ext cx="1172915" cy="586457"/>
      </dsp:txXfrm>
    </dsp:sp>
    <dsp:sp modelId="{3404620F-DBC4-429C-8A0B-34B719C36D82}">
      <dsp:nvSpPr>
        <dsp:cNvPr id="0" name=""/>
        <dsp:cNvSpPr/>
      </dsp:nvSpPr>
      <dsp:spPr>
        <a:xfrm>
          <a:off x="3750" y="3756943"/>
          <a:ext cx="1172915" cy="58645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t>Guardianship to Commissioner if child is state ward</a:t>
          </a:r>
        </a:p>
      </dsp:txBody>
      <dsp:txXfrm>
        <a:off x="3750" y="3756943"/>
        <a:ext cx="1172915" cy="586457"/>
      </dsp:txXfrm>
    </dsp:sp>
    <dsp:sp modelId="{F267D875-8D96-426A-B143-AAA9CC611674}">
      <dsp:nvSpPr>
        <dsp:cNvPr id="0" name=""/>
        <dsp:cNvSpPr/>
      </dsp:nvSpPr>
      <dsp:spPr>
        <a:xfrm>
          <a:off x="249358" y="4532569"/>
          <a:ext cx="1172915" cy="5864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Possibility of transfer of guardianship</a:t>
          </a:r>
        </a:p>
        <a:p>
          <a:pPr marL="0" lvl="0" indent="0" algn="ctr" defTabSz="355600">
            <a:lnSpc>
              <a:spcPct val="90000"/>
            </a:lnSpc>
            <a:spcBef>
              <a:spcPct val="0"/>
            </a:spcBef>
            <a:spcAft>
              <a:spcPct val="35000"/>
            </a:spcAft>
            <a:buNone/>
          </a:pPr>
          <a:r>
            <a:rPr lang="en-US" sz="600" kern="1200"/>
            <a:t>Minn. Stat. </a:t>
          </a:r>
          <a:r>
            <a:rPr lang="en-US" sz="600" b="0" i="0" kern="1200">
              <a:latin typeface="Calibri"/>
            </a:rPr>
            <a:t>§</a:t>
          </a:r>
          <a:r>
            <a:rPr lang="en-US" sz="600" kern="1200"/>
            <a:t>260C.515 subd. 2</a:t>
          </a:r>
        </a:p>
      </dsp:txBody>
      <dsp:txXfrm>
        <a:off x="249358" y="4532569"/>
        <a:ext cx="1172915" cy="586457"/>
      </dsp:txXfrm>
    </dsp:sp>
    <dsp:sp modelId="{040B6E5F-6FF8-4EA2-BC00-BD29A3ABB89A}">
      <dsp:nvSpPr>
        <dsp:cNvPr id="0" name=""/>
        <dsp:cNvSpPr/>
      </dsp:nvSpPr>
      <dsp:spPr>
        <a:xfrm>
          <a:off x="1389362" y="3756943"/>
          <a:ext cx="1172915" cy="58645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t>Efforts by agency  to  finalize adoptive  placement</a:t>
          </a:r>
        </a:p>
      </dsp:txBody>
      <dsp:txXfrm>
        <a:off x="1389362" y="3756943"/>
        <a:ext cx="1172915" cy="586457"/>
      </dsp:txXfrm>
    </dsp:sp>
    <dsp:sp modelId="{E776ABE6-9374-4358-9FA0-E01EB8E2EA33}">
      <dsp:nvSpPr>
        <dsp:cNvPr id="0" name=""/>
        <dsp:cNvSpPr/>
      </dsp:nvSpPr>
      <dsp:spPr>
        <a:xfrm>
          <a:off x="1640002" y="4532563"/>
          <a:ext cx="1172915" cy="5864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t>Child adopted</a:t>
          </a:r>
        </a:p>
      </dsp:txBody>
      <dsp:txXfrm>
        <a:off x="1640002" y="4532563"/>
        <a:ext cx="1172915" cy="586457"/>
      </dsp:txXfrm>
    </dsp:sp>
    <dsp:sp modelId="{7FF8CBEE-765C-4931-AA0A-0EDC73138971}">
      <dsp:nvSpPr>
        <dsp:cNvPr id="0" name=""/>
        <dsp:cNvSpPr/>
      </dsp:nvSpPr>
      <dsp:spPr>
        <a:xfrm>
          <a:off x="1630489" y="5422483"/>
          <a:ext cx="1172915" cy="5864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t>Child not adopted. Agency      required to keep looking for an adoptive placement. </a:t>
          </a:r>
        </a:p>
      </dsp:txBody>
      <dsp:txXfrm>
        <a:off x="1630489" y="5422483"/>
        <a:ext cx="1172915" cy="586457"/>
      </dsp:txXfrm>
    </dsp:sp>
    <dsp:sp modelId="{D0443273-00E0-4F25-A963-E37B9DF81B64}">
      <dsp:nvSpPr>
        <dsp:cNvPr id="0" name=""/>
        <dsp:cNvSpPr/>
      </dsp:nvSpPr>
      <dsp:spPr>
        <a:xfrm>
          <a:off x="1716206" y="6255253"/>
          <a:ext cx="1172915" cy="5864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t>State wards cannot be placed in a permanent custody to the agency.</a:t>
          </a:r>
        </a:p>
      </dsp:txBody>
      <dsp:txXfrm>
        <a:off x="1716206" y="6255253"/>
        <a:ext cx="1172915" cy="586457"/>
      </dsp:txXfrm>
    </dsp:sp>
    <dsp:sp modelId="{A1466A05-AEC5-42F0-A9ED-FF02903F5C40}">
      <dsp:nvSpPr>
        <dsp:cNvPr id="0" name=""/>
        <dsp:cNvSpPr/>
      </dsp:nvSpPr>
      <dsp:spPr>
        <a:xfrm>
          <a:off x="3551819" y="2924173"/>
          <a:ext cx="1172915" cy="586457"/>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ts val="0"/>
            </a:spcAft>
            <a:buNone/>
          </a:pPr>
          <a:r>
            <a:rPr lang="en-US" sz="900" b="0" i="0" kern="1200"/>
            <a:t>Consent to Adopt  (Guardianship to the </a:t>
          </a:r>
          <a:r>
            <a:rPr lang="en-US" sz="900" kern="1200"/>
            <a:t>Commissioner</a:t>
          </a:r>
          <a:r>
            <a:rPr lang="en-US" sz="900" b="0" i="0" kern="1200"/>
            <a:t> of Human Services)</a:t>
          </a:r>
          <a:r>
            <a:rPr lang="en-US" sz="900" b="0" i="0" kern="1200">
              <a:solidFill>
                <a:srgbClr val="FF0000"/>
              </a:solidFill>
            </a:rPr>
            <a:t>*</a:t>
          </a:r>
        </a:p>
        <a:p>
          <a:pPr marL="0" lvl="0" indent="0" algn="ctr" defTabSz="400050">
            <a:lnSpc>
              <a:spcPct val="90000"/>
            </a:lnSpc>
            <a:spcBef>
              <a:spcPct val="0"/>
            </a:spcBef>
            <a:spcAft>
              <a:spcPts val="0"/>
            </a:spcAft>
            <a:buNone/>
          </a:pPr>
          <a:r>
            <a:rPr lang="en-US" sz="600" b="0" i="0" kern="1200"/>
            <a:t>Minn. Stat. </a:t>
          </a:r>
          <a:r>
            <a:rPr lang="en-US" sz="600" b="0" i="0" kern="1200">
              <a:latin typeface="Calibri"/>
            </a:rPr>
            <a:t>§</a:t>
          </a:r>
          <a:r>
            <a:rPr lang="en-US" sz="600" b="0" i="0" kern="1200"/>
            <a:t>260C.515 subd. 3</a:t>
          </a:r>
          <a:endParaRPr lang="en-US" sz="600" kern="1200"/>
        </a:p>
      </dsp:txBody>
      <dsp:txXfrm>
        <a:off x="3551819" y="2924173"/>
        <a:ext cx="1172915" cy="586457"/>
      </dsp:txXfrm>
    </dsp:sp>
    <dsp:sp modelId="{9FEF4CCC-0E13-4D27-9A39-3F7EAF6B1BBD}">
      <dsp:nvSpPr>
        <dsp:cNvPr id="0" name=""/>
        <dsp:cNvSpPr/>
      </dsp:nvSpPr>
      <dsp:spPr>
        <a:xfrm>
          <a:off x="3551819" y="4589713"/>
          <a:ext cx="1172915" cy="58645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t>Agency works toward finalization.  Court reviews progress. If adoption does not go through the  child remains a state ward.</a:t>
          </a:r>
        </a:p>
      </dsp:txBody>
      <dsp:txXfrm>
        <a:off x="3551819" y="4589713"/>
        <a:ext cx="1172915" cy="586457"/>
      </dsp:txXfrm>
    </dsp:sp>
    <dsp:sp modelId="{97EE3EC2-735B-4293-AC1D-DB905B63406C}">
      <dsp:nvSpPr>
        <dsp:cNvPr id="0" name=""/>
        <dsp:cNvSpPr/>
      </dsp:nvSpPr>
      <dsp:spPr>
        <a:xfrm>
          <a:off x="3845047" y="5422483"/>
          <a:ext cx="1172915" cy="5864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Child eligible to continue in foster care until age 21 if conditions are met</a:t>
          </a:r>
        </a:p>
        <a:p>
          <a:pPr marL="0" lvl="0" indent="0" algn="ctr" defTabSz="355600">
            <a:lnSpc>
              <a:spcPct val="90000"/>
            </a:lnSpc>
            <a:spcBef>
              <a:spcPct val="0"/>
            </a:spcBef>
            <a:spcAft>
              <a:spcPct val="35000"/>
            </a:spcAft>
            <a:buNone/>
          </a:pPr>
          <a:r>
            <a:rPr lang="en-US" sz="600" b="0" kern="1200"/>
            <a:t>Minn. Stat. </a:t>
          </a:r>
          <a:r>
            <a:rPr lang="en-US" sz="600" b="0" i="0" kern="1200">
              <a:latin typeface="Calibri"/>
            </a:rPr>
            <a:t>§</a:t>
          </a:r>
          <a:r>
            <a:rPr lang="en-US" sz="600" b="0" i="0" kern="1200"/>
            <a:t>260C.451</a:t>
          </a:r>
          <a:r>
            <a:rPr lang="en-US" sz="600" b="0" kern="1200"/>
            <a:t> </a:t>
          </a:r>
          <a:endParaRPr lang="en-US" sz="600" kern="1200"/>
        </a:p>
      </dsp:txBody>
      <dsp:txXfrm>
        <a:off x="3845047" y="5422483"/>
        <a:ext cx="1172915" cy="586457"/>
      </dsp:txXfrm>
    </dsp:sp>
    <dsp:sp modelId="{BB84B986-0F87-4084-AB49-1D4E73B980E1}">
      <dsp:nvSpPr>
        <dsp:cNvPr id="0" name=""/>
        <dsp:cNvSpPr/>
      </dsp:nvSpPr>
      <dsp:spPr>
        <a:xfrm>
          <a:off x="3845047" y="6255253"/>
          <a:ext cx="1172915" cy="5864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Family Reunification Act may apply </a:t>
          </a:r>
        </a:p>
        <a:p>
          <a:pPr marL="0" lvl="0" indent="0" algn="ctr" defTabSz="355600">
            <a:lnSpc>
              <a:spcPct val="90000"/>
            </a:lnSpc>
            <a:spcBef>
              <a:spcPct val="0"/>
            </a:spcBef>
            <a:spcAft>
              <a:spcPct val="35000"/>
            </a:spcAft>
            <a:buNone/>
          </a:pPr>
          <a:r>
            <a:rPr lang="en-US" sz="600" kern="1200"/>
            <a:t>Minn. Stat. </a:t>
          </a:r>
          <a:r>
            <a:rPr lang="en-US" sz="600" b="0" i="0" kern="1200">
              <a:latin typeface="Calibri"/>
            </a:rPr>
            <a:t>§</a:t>
          </a:r>
          <a:r>
            <a:rPr lang="en-US" sz="600" b="0" i="0" kern="1200"/>
            <a:t>260C.329, subd. 3 (anticipated 2013) (in effect Aug. 1)</a:t>
          </a:r>
          <a:endParaRPr lang="en-US" sz="600" kern="1200"/>
        </a:p>
      </dsp:txBody>
      <dsp:txXfrm>
        <a:off x="3845047" y="6255253"/>
        <a:ext cx="1172915" cy="586457"/>
      </dsp:txXfrm>
    </dsp:sp>
    <dsp:sp modelId="{A9FE78C1-9DE4-479D-B8DF-B4E8C98554A0}">
      <dsp:nvSpPr>
        <dsp:cNvPr id="0" name=""/>
        <dsp:cNvSpPr/>
      </dsp:nvSpPr>
      <dsp:spPr>
        <a:xfrm>
          <a:off x="2842205" y="3756943"/>
          <a:ext cx="1172915" cy="58645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33375">
            <a:lnSpc>
              <a:spcPct val="90000"/>
            </a:lnSpc>
            <a:spcBef>
              <a:spcPct val="0"/>
            </a:spcBef>
            <a:spcAft>
              <a:spcPct val="35000"/>
            </a:spcAft>
            <a:buNone/>
          </a:pPr>
          <a:r>
            <a:rPr lang="en-US" sz="750" kern="1200"/>
            <a:t>Parents voluntary consent to adopt for identified adoptive parent; guardianship to commissioner until adoption finalized</a:t>
          </a:r>
        </a:p>
      </dsp:txBody>
      <dsp:txXfrm>
        <a:off x="2842205" y="3756943"/>
        <a:ext cx="1172915" cy="586457"/>
      </dsp:txXfrm>
    </dsp:sp>
    <dsp:sp modelId="{5CE1D76E-6CFB-486D-8874-24FED51B0B9E}">
      <dsp:nvSpPr>
        <dsp:cNvPr id="0" name=""/>
        <dsp:cNvSpPr/>
      </dsp:nvSpPr>
      <dsp:spPr>
        <a:xfrm>
          <a:off x="4971046" y="2924173"/>
          <a:ext cx="1172915" cy="586457"/>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ts val="0"/>
            </a:spcAft>
            <a:buNone/>
          </a:pPr>
          <a:r>
            <a:rPr lang="en-US" sz="900" kern="1200"/>
            <a:t>Transfer of Permanent Legal and Physical Custody to a Relative (TPLPC) </a:t>
          </a:r>
        </a:p>
        <a:p>
          <a:pPr marL="0" lvl="0" indent="0" algn="ctr" defTabSz="400050">
            <a:lnSpc>
              <a:spcPct val="90000"/>
            </a:lnSpc>
            <a:spcBef>
              <a:spcPct val="0"/>
            </a:spcBef>
            <a:spcAft>
              <a:spcPts val="0"/>
            </a:spcAft>
            <a:buNone/>
          </a:pPr>
          <a:r>
            <a:rPr lang="en-US" sz="600" kern="1200"/>
            <a:t>Minn. Stat. </a:t>
          </a:r>
          <a:r>
            <a:rPr lang="en-US" sz="600" b="0" i="0" kern="1200">
              <a:latin typeface="Calibri"/>
            </a:rPr>
            <a:t>§</a:t>
          </a:r>
          <a:r>
            <a:rPr lang="en-US" sz="600" kern="1200"/>
            <a:t>260C.515 subd. 4</a:t>
          </a:r>
          <a:endParaRPr lang="en-US" sz="700" kern="1200"/>
        </a:p>
      </dsp:txBody>
      <dsp:txXfrm>
        <a:off x="4971046" y="2924173"/>
        <a:ext cx="1172915" cy="586457"/>
      </dsp:txXfrm>
    </dsp:sp>
    <dsp:sp modelId="{A4CD2797-E512-46BB-8250-1521B2036A9E}">
      <dsp:nvSpPr>
        <dsp:cNvPr id="0" name=""/>
        <dsp:cNvSpPr/>
      </dsp:nvSpPr>
      <dsp:spPr>
        <a:xfrm>
          <a:off x="5264275" y="3756943"/>
          <a:ext cx="1172915" cy="5864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marL="0" lvl="0" indent="0" algn="ctr" defTabSz="333375">
            <a:lnSpc>
              <a:spcPct val="90000"/>
            </a:lnSpc>
            <a:spcBef>
              <a:spcPct val="0"/>
            </a:spcBef>
            <a:spcAft>
              <a:spcPts val="0"/>
            </a:spcAft>
            <a:buNone/>
          </a:pPr>
          <a:r>
            <a:rPr lang="en-US" sz="750" kern="1200"/>
            <a:t>Relative becomes permanent custodian, birth parents can continue to have legal relationship have no custodial rights.</a:t>
          </a:r>
        </a:p>
      </dsp:txBody>
      <dsp:txXfrm>
        <a:off x="5264275" y="3756943"/>
        <a:ext cx="1172915" cy="586457"/>
      </dsp:txXfrm>
    </dsp:sp>
    <dsp:sp modelId="{A0FC2ABA-8D1D-4BBD-B463-F6E90954A0BE}">
      <dsp:nvSpPr>
        <dsp:cNvPr id="0" name=""/>
        <dsp:cNvSpPr/>
      </dsp:nvSpPr>
      <dsp:spPr>
        <a:xfrm>
          <a:off x="5264275" y="4589713"/>
          <a:ext cx="1172915" cy="58645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ts val="0"/>
            </a:spcAft>
            <a:buNone/>
          </a:pPr>
          <a:r>
            <a:rPr lang="en-US" sz="800" kern="1200"/>
            <a:t>Child is not in foster care, case closes unless judge leaves jurisdiction open to monitor  </a:t>
          </a:r>
        </a:p>
        <a:p>
          <a:pPr marL="0" lvl="0" indent="0" algn="ctr" defTabSz="355600">
            <a:lnSpc>
              <a:spcPct val="90000"/>
            </a:lnSpc>
            <a:spcBef>
              <a:spcPct val="0"/>
            </a:spcBef>
            <a:spcAft>
              <a:spcPts val="0"/>
            </a:spcAft>
            <a:buNone/>
          </a:pPr>
          <a:r>
            <a:rPr lang="en-US" sz="600" kern="1200"/>
            <a:t>Minn. Stat. </a:t>
          </a:r>
          <a:r>
            <a:rPr lang="en-US" sz="600" b="0" i="0" kern="1200">
              <a:latin typeface="Calibri"/>
            </a:rPr>
            <a:t>§</a:t>
          </a:r>
          <a:r>
            <a:rPr lang="en-US" sz="600" kern="1200"/>
            <a:t>260C.515 subd. 4(7)</a:t>
          </a:r>
          <a:endParaRPr lang="en-US" sz="800" kern="1200"/>
        </a:p>
      </dsp:txBody>
      <dsp:txXfrm>
        <a:off x="5264275" y="4589713"/>
        <a:ext cx="1172915" cy="586457"/>
      </dsp:txXfrm>
    </dsp:sp>
    <dsp:sp modelId="{99A9ED05-EF33-4B2D-AA85-2C82F1F0FFDD}">
      <dsp:nvSpPr>
        <dsp:cNvPr id="0" name=""/>
        <dsp:cNvSpPr/>
      </dsp:nvSpPr>
      <dsp:spPr>
        <a:xfrm>
          <a:off x="5264275" y="5422483"/>
          <a:ext cx="1172915" cy="5864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ts val="0"/>
            </a:spcAft>
            <a:buNone/>
          </a:pPr>
          <a:r>
            <a:rPr lang="en-US" sz="700" kern="1200"/>
            <a:t>If circumstances change, parent can seek modification of custody order in juvenile court following family court standards </a:t>
          </a:r>
        </a:p>
        <a:p>
          <a:pPr marL="0" lvl="0" indent="0" algn="ctr" defTabSz="311150">
            <a:lnSpc>
              <a:spcPct val="90000"/>
            </a:lnSpc>
            <a:spcBef>
              <a:spcPct val="0"/>
            </a:spcBef>
            <a:spcAft>
              <a:spcPts val="0"/>
            </a:spcAft>
            <a:buNone/>
          </a:pPr>
          <a:r>
            <a:rPr lang="en-US" sz="600" kern="1200"/>
            <a:t>Minn. Stat. </a:t>
          </a:r>
          <a:r>
            <a:rPr lang="en-US" sz="600" b="0" i="0" kern="1200">
              <a:latin typeface="Calibri"/>
            </a:rPr>
            <a:t>§</a:t>
          </a:r>
          <a:r>
            <a:rPr lang="en-US" sz="600" kern="1200"/>
            <a:t>260C.521 subd. 2</a:t>
          </a:r>
          <a:endParaRPr lang="en-US" sz="700" kern="1200"/>
        </a:p>
      </dsp:txBody>
      <dsp:txXfrm>
        <a:off x="5264275" y="5422483"/>
        <a:ext cx="1172915" cy="586457"/>
      </dsp:txXfrm>
    </dsp:sp>
    <dsp:sp modelId="{66D10C74-F91A-43B2-98E3-819DE996198C}">
      <dsp:nvSpPr>
        <dsp:cNvPr id="0" name=""/>
        <dsp:cNvSpPr/>
      </dsp:nvSpPr>
      <dsp:spPr>
        <a:xfrm>
          <a:off x="6683503" y="2924173"/>
          <a:ext cx="1172915" cy="586457"/>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t>Permanent Custody to the Agency (PCA) </a:t>
          </a:r>
        </a:p>
        <a:p>
          <a:pPr marL="0" lvl="0" indent="0" algn="ctr" defTabSz="400050">
            <a:lnSpc>
              <a:spcPct val="90000"/>
            </a:lnSpc>
            <a:spcBef>
              <a:spcPct val="0"/>
            </a:spcBef>
            <a:spcAft>
              <a:spcPct val="35000"/>
            </a:spcAft>
            <a:buNone/>
          </a:pPr>
          <a:r>
            <a:rPr lang="en-US" sz="600" kern="1200"/>
            <a:t>Minn. Stat. </a:t>
          </a:r>
          <a:r>
            <a:rPr lang="en-US" sz="600" b="0" i="0" kern="1200">
              <a:latin typeface="Calibri"/>
            </a:rPr>
            <a:t>§</a:t>
          </a:r>
          <a:r>
            <a:rPr lang="en-US" sz="600" kern="1200"/>
            <a:t>260C.515 subd. 5</a:t>
          </a:r>
        </a:p>
      </dsp:txBody>
      <dsp:txXfrm>
        <a:off x="6683503" y="2924173"/>
        <a:ext cx="1172915" cy="586457"/>
      </dsp:txXfrm>
    </dsp:sp>
    <dsp:sp modelId="{B6D55462-D5E1-4C36-AA22-C63639EACBB3}">
      <dsp:nvSpPr>
        <dsp:cNvPr id="0" name=""/>
        <dsp:cNvSpPr/>
      </dsp:nvSpPr>
      <dsp:spPr>
        <a:xfrm>
          <a:off x="6683503" y="3756943"/>
          <a:ext cx="1172915" cy="58645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t>Requirements: </a:t>
          </a:r>
          <a:r>
            <a:rPr lang="en-US" sz="700" b="0" i="0" kern="1200"/>
            <a:t>(1) child is 16, (2) reasonable efforts to locate and place with relatives (3) parent will be able to have visitation rights</a:t>
          </a:r>
          <a:endParaRPr lang="en-US" sz="700" kern="1200"/>
        </a:p>
      </dsp:txBody>
      <dsp:txXfrm>
        <a:off x="6683503" y="3756943"/>
        <a:ext cx="1172915" cy="586457"/>
      </dsp:txXfrm>
    </dsp:sp>
    <dsp:sp modelId="{D45D7175-7ED8-4788-BBA6-6AD2ED125E7E}">
      <dsp:nvSpPr>
        <dsp:cNvPr id="0" name=""/>
        <dsp:cNvSpPr/>
      </dsp:nvSpPr>
      <dsp:spPr>
        <a:xfrm>
          <a:off x="6976731" y="4589713"/>
          <a:ext cx="1172915" cy="5864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a:t>Child eligible to continue in foster care until age 21 if conditions are met</a:t>
          </a:r>
        </a:p>
        <a:p>
          <a:pPr marL="0" lvl="0" indent="0" algn="ctr" defTabSz="355600">
            <a:lnSpc>
              <a:spcPct val="90000"/>
            </a:lnSpc>
            <a:spcBef>
              <a:spcPct val="0"/>
            </a:spcBef>
            <a:spcAft>
              <a:spcPct val="35000"/>
            </a:spcAft>
            <a:buNone/>
          </a:pPr>
          <a:r>
            <a:rPr lang="en-US" sz="600" b="0" kern="1200"/>
            <a:t>Minn. Stat. </a:t>
          </a:r>
          <a:r>
            <a:rPr lang="en-US" sz="600" b="0" i="0" kern="1200">
              <a:latin typeface="Calibri"/>
            </a:rPr>
            <a:t>§</a:t>
          </a:r>
          <a:r>
            <a:rPr lang="en-US" sz="600" b="0" i="0" kern="1200"/>
            <a:t>260C.451</a:t>
          </a:r>
          <a:r>
            <a:rPr lang="en-US" sz="600" b="0" kern="1200"/>
            <a:t> </a:t>
          </a:r>
        </a:p>
      </dsp:txBody>
      <dsp:txXfrm>
        <a:off x="6976731" y="4589713"/>
        <a:ext cx="1172915" cy="586457"/>
      </dsp:txXfrm>
    </dsp:sp>
    <dsp:sp modelId="{4F89CCF0-658A-4E71-A779-3C61E47CA87C}">
      <dsp:nvSpPr>
        <dsp:cNvPr id="0" name=""/>
        <dsp:cNvSpPr/>
      </dsp:nvSpPr>
      <dsp:spPr>
        <a:xfrm>
          <a:off x="8102730" y="2924173"/>
          <a:ext cx="1172915" cy="586457"/>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dsp:spPr>
      <dsp:style>
        <a:lnRef idx="1">
          <a:schemeClr val="accent6"/>
        </a:lnRef>
        <a:fillRef idx="2">
          <a:schemeClr val="accent6"/>
        </a:fillRef>
        <a:effectRef idx="1">
          <a:schemeClr val="accent6"/>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ts val="0"/>
            </a:spcAft>
            <a:buNone/>
          </a:pPr>
          <a:r>
            <a:rPr lang="en-US" sz="900" kern="1200"/>
            <a:t>Temporary Legal Custody by the Agency (Foster care for a specified time)</a:t>
          </a:r>
        </a:p>
        <a:p>
          <a:pPr marL="0" lvl="0" indent="0" algn="ctr" defTabSz="400050">
            <a:lnSpc>
              <a:spcPct val="90000"/>
            </a:lnSpc>
            <a:spcBef>
              <a:spcPct val="0"/>
            </a:spcBef>
            <a:spcAft>
              <a:spcPts val="0"/>
            </a:spcAft>
            <a:buNone/>
          </a:pPr>
          <a:r>
            <a:rPr lang="en-US" sz="600" kern="1200"/>
            <a:t>Minn. Stat. </a:t>
          </a:r>
          <a:r>
            <a:rPr lang="en-US" sz="600" b="0" i="0" kern="1200">
              <a:latin typeface="Calibri"/>
            </a:rPr>
            <a:t>§</a:t>
          </a:r>
          <a:r>
            <a:rPr lang="en-US" sz="600" kern="1200"/>
            <a:t>260C.515 subd. 6</a:t>
          </a:r>
        </a:p>
      </dsp:txBody>
      <dsp:txXfrm>
        <a:off x="8102730" y="2924173"/>
        <a:ext cx="1172915" cy="586457"/>
      </dsp:txXfrm>
    </dsp:sp>
    <dsp:sp modelId="{2397A7E2-0BAF-4A8C-9151-2B4C81044838}">
      <dsp:nvSpPr>
        <dsp:cNvPr id="0" name=""/>
        <dsp:cNvSpPr/>
      </dsp:nvSpPr>
      <dsp:spPr>
        <a:xfrm>
          <a:off x="8395959" y="3756943"/>
          <a:ext cx="1172915" cy="586457"/>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t>Continued foster care for no more than a year</a:t>
          </a:r>
        </a:p>
      </dsp:txBody>
      <dsp:txXfrm>
        <a:off x="8395959" y="3756943"/>
        <a:ext cx="1172915" cy="586457"/>
      </dsp:txXfrm>
    </dsp:sp>
    <dsp:sp modelId="{9C958F57-3AAB-4568-A474-5FD65D63275A}">
      <dsp:nvSpPr>
        <dsp:cNvPr id="0" name=""/>
        <dsp:cNvSpPr/>
      </dsp:nvSpPr>
      <dsp:spPr>
        <a:xfrm>
          <a:off x="5827274" y="2091403"/>
          <a:ext cx="1172915" cy="58645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Reunification with Parent(s)</a:t>
          </a:r>
        </a:p>
      </dsp:txBody>
      <dsp:txXfrm>
        <a:off x="5827274" y="2091403"/>
        <a:ext cx="1172915" cy="586457"/>
      </dsp:txXfrm>
    </dsp:sp>
    <dsp:sp modelId="{40325284-0EAE-4079-84B4-87F1DB99E4B8}">
      <dsp:nvSpPr>
        <dsp:cNvPr id="0" name=""/>
        <dsp:cNvSpPr/>
      </dsp:nvSpPr>
      <dsp:spPr>
        <a:xfrm>
          <a:off x="7246502" y="2091403"/>
          <a:ext cx="1172915" cy="58645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flat" dir="t"/>
        </a:scene3d>
      </dsp:spPr>
      <dsp:style>
        <a:lnRef idx="1">
          <a:schemeClr val="accent4"/>
        </a:lnRef>
        <a:fillRef idx="2">
          <a:schemeClr val="accent4"/>
        </a:fillRef>
        <a:effectRef idx="1">
          <a:schemeClr val="accent4"/>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t>Dismissal of Case</a:t>
          </a:r>
        </a:p>
      </dsp:txBody>
      <dsp:txXfrm>
        <a:off x="7246502" y="2091403"/>
        <a:ext cx="1172915" cy="586457"/>
      </dsp:txXfrm>
    </dsp:sp>
    <dsp:sp modelId="{CBD29383-317B-4CF1-8E57-F5288619D2CA}">
      <dsp:nvSpPr>
        <dsp:cNvPr id="0" name=""/>
        <dsp:cNvSpPr/>
      </dsp:nvSpPr>
      <dsp:spPr>
        <a:xfrm>
          <a:off x="5117661" y="1258633"/>
          <a:ext cx="1172915" cy="58645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a:t>Concurrent Permanency Planning (CPP)</a:t>
          </a:r>
        </a:p>
      </dsp:txBody>
      <dsp:txXfrm>
        <a:off x="5117661" y="1258633"/>
        <a:ext cx="1172915" cy="5864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4848A504-EB51-4552-A85F-6FD175BBBCBE}" type="datetimeFigureOut">
              <a:rPr lang="en-US" smtClean="0"/>
              <a:t>9/23/2025</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D27EAB9D-09CC-49AF-BA54-5993D511B022}" type="slidenum">
              <a:rPr lang="en-US" smtClean="0"/>
              <a:t>‹#›</a:t>
            </a:fld>
            <a:endParaRPr lang="en-US"/>
          </a:p>
        </p:txBody>
      </p:sp>
    </p:spTree>
    <p:extLst>
      <p:ext uri="{BB962C8B-B14F-4D97-AF65-F5344CB8AC3E}">
        <p14:creationId xmlns:p14="http://schemas.microsoft.com/office/powerpoint/2010/main" val="156514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291D30AB-2899-4F12-A3A5-CADEBE86E076}" type="datetimeFigureOut">
              <a:rPr lang="en-US" smtClean="0"/>
              <a:t>9/23/2025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915B924D-C041-486E-869D-DD620A2090BF}" type="slidenum">
              <a:rPr lang="en-US" smtClean="0"/>
              <a:t>‹#›</a:t>
            </a:fld>
            <a:endParaRPr lang="en-US"/>
          </a:p>
        </p:txBody>
      </p:sp>
    </p:spTree>
    <p:extLst>
      <p:ext uri="{BB962C8B-B14F-4D97-AF65-F5344CB8AC3E}">
        <p14:creationId xmlns:p14="http://schemas.microsoft.com/office/powerpoint/2010/main" val="165782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5B924D-C041-486E-869D-DD620A2090BF}" type="slidenum">
              <a:rPr lang="en-US" smtClean="0"/>
              <a:t>3</a:t>
            </a:fld>
            <a:endParaRPr lang="en-US"/>
          </a:p>
        </p:txBody>
      </p:sp>
    </p:spTree>
    <p:extLst>
      <p:ext uri="{BB962C8B-B14F-4D97-AF65-F5344CB8AC3E}">
        <p14:creationId xmlns:p14="http://schemas.microsoft.com/office/powerpoint/2010/main" val="27966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610600" y="6433203"/>
            <a:ext cx="2743200" cy="365125"/>
          </a:xfrm>
          <a:prstGeom prst="rect">
            <a:avLst/>
          </a:prstGeom>
        </p:spPr>
        <p:txBody>
          <a:bodyPr anchor="ctr"/>
          <a:lstStyle>
            <a:lvl1pPr algn="r">
              <a:defRPr sz="900" b="1">
                <a:solidFill>
                  <a:srgbClr val="005F61"/>
                </a:solidFill>
              </a:defRPr>
            </a:lvl1pPr>
          </a:lstStyle>
          <a:p>
            <a:fld id="{E7E22F62-B714-4163-8B67-00DBFC506B1D}"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13" y="914399"/>
            <a:ext cx="10496946" cy="2048933"/>
          </a:xfrm>
          <a:prstGeom prst="rect">
            <a:avLst/>
          </a:prstGeom>
        </p:spPr>
      </p:pic>
      <p:sp>
        <p:nvSpPr>
          <p:cNvPr id="7" name="Text Placeholder 2"/>
          <p:cNvSpPr>
            <a:spLocks noGrp="1"/>
          </p:cNvSpPr>
          <p:nvPr>
            <p:ph type="body" idx="1"/>
          </p:nvPr>
        </p:nvSpPr>
        <p:spPr>
          <a:xfrm>
            <a:off x="722313" y="3149600"/>
            <a:ext cx="10766954" cy="1896533"/>
          </a:xfrm>
        </p:spPr>
        <p:txBody>
          <a:bodyPr anchor="b">
            <a:normAutofit/>
          </a:bodyPr>
          <a:lstStyle>
            <a:lvl1pPr marL="0" indent="0">
              <a:buNone/>
              <a:defRPr sz="2800">
                <a:solidFill>
                  <a:srgbClr val="005F6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71101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DCDB8">
              <a:alpha val="30000"/>
            </a:srgbClr>
          </a:solidFill>
          <a:ln w="12700">
            <a:solidFill>
              <a:srgbClr val="005F61"/>
            </a:solidFill>
          </a:ln>
        </p:spPr>
        <p:txBody>
          <a:bodyPr vert="horz" lIns="91440" tIns="45720" rIns="91440" bIns="45720" rtlCol="0" anchor="ctr">
            <a:normAutofit/>
          </a:bodyPr>
          <a:lstStyle>
            <a:lvl1pPr>
              <a:defRPr lang="en-US">
                <a:solidFill>
                  <a:srgbClr val="005F61"/>
                </a:solidFill>
              </a:defRPr>
            </a:lvl1pPr>
          </a:lstStyle>
          <a:p>
            <a:pPr lvl="0" algn="ctr"/>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rgbClr val="005F61"/>
                </a:solidFill>
              </a:defRPr>
            </a:lvl1pPr>
            <a:lvl2pPr>
              <a:defRPr>
                <a:solidFill>
                  <a:srgbClr val="005F61"/>
                </a:solidFill>
              </a:defRPr>
            </a:lvl2pPr>
            <a:lvl3pPr>
              <a:defRPr>
                <a:solidFill>
                  <a:srgbClr val="005F61"/>
                </a:solidFill>
              </a:defRPr>
            </a:lvl3pPr>
            <a:lvl4pPr>
              <a:defRPr>
                <a:solidFill>
                  <a:srgbClr val="005F61"/>
                </a:solidFill>
              </a:defRPr>
            </a:lvl4pPr>
            <a:lvl5pPr>
              <a:defRPr>
                <a:solidFill>
                  <a:srgbClr val="005F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610600" y="6433203"/>
            <a:ext cx="2743200" cy="365125"/>
          </a:xfrm>
          <a:prstGeom prst="rect">
            <a:avLst/>
          </a:prstGeom>
        </p:spPr>
        <p:txBody>
          <a:bodyPr anchor="ctr"/>
          <a:lstStyle>
            <a:lvl1pPr algn="r">
              <a:defRPr sz="900" b="1">
                <a:solidFill>
                  <a:srgbClr val="005F61"/>
                </a:solidFill>
              </a:defRPr>
            </a:lvl1pPr>
          </a:lstStyle>
          <a:p>
            <a:fld id="{E7E22F62-B714-4163-8B67-00DBFC506B1D}" type="slidenum">
              <a:rPr lang="en-US" smtClean="0"/>
              <a:pPr/>
              <a:t>‹#›</a:t>
            </a:fld>
            <a:endParaRPr lang="en-US"/>
          </a:p>
        </p:txBody>
      </p:sp>
    </p:spTree>
    <p:extLst>
      <p:ext uri="{BB962C8B-B14F-4D97-AF65-F5344CB8AC3E}">
        <p14:creationId xmlns:p14="http://schemas.microsoft.com/office/powerpoint/2010/main" val="70168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rgbClr val="6DCDB8">
              <a:alpha val="30000"/>
            </a:srgbClr>
          </a:solidFill>
          <a:ln>
            <a:solidFill>
              <a:srgbClr val="005F61"/>
            </a:solidFill>
          </a:ln>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solidFill>
                  <a:srgbClr val="005F61"/>
                </a:solidFill>
              </a:defRPr>
            </a:lvl1pPr>
            <a:lvl2pPr>
              <a:defRPr>
                <a:solidFill>
                  <a:srgbClr val="005F61"/>
                </a:solidFill>
              </a:defRPr>
            </a:lvl2pPr>
            <a:lvl3pPr>
              <a:defRPr>
                <a:solidFill>
                  <a:srgbClr val="005F61"/>
                </a:solidFill>
              </a:defRPr>
            </a:lvl3pPr>
            <a:lvl4pPr>
              <a:defRPr>
                <a:solidFill>
                  <a:srgbClr val="005F61"/>
                </a:solidFill>
              </a:defRPr>
            </a:lvl4pPr>
            <a:lvl5pPr>
              <a:defRPr>
                <a:solidFill>
                  <a:srgbClr val="005F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610600" y="6433203"/>
            <a:ext cx="2743200" cy="365125"/>
          </a:xfrm>
          <a:prstGeom prst="rect">
            <a:avLst/>
          </a:prstGeom>
        </p:spPr>
        <p:txBody>
          <a:bodyPr anchor="ctr"/>
          <a:lstStyle>
            <a:lvl1pPr algn="r">
              <a:defRPr sz="900" b="1">
                <a:solidFill>
                  <a:srgbClr val="005F61"/>
                </a:solidFill>
              </a:defRPr>
            </a:lvl1pPr>
          </a:lstStyle>
          <a:p>
            <a:fld id="{E7E22F62-B714-4163-8B67-00DBFC506B1D}" type="slidenum">
              <a:rPr lang="en-US" smtClean="0"/>
              <a:pPr/>
              <a:t>‹#›</a:t>
            </a:fld>
            <a:endParaRPr lang="en-US"/>
          </a:p>
        </p:txBody>
      </p:sp>
    </p:spTree>
    <p:extLst>
      <p:ext uri="{BB962C8B-B14F-4D97-AF65-F5344CB8AC3E}">
        <p14:creationId xmlns:p14="http://schemas.microsoft.com/office/powerpoint/2010/main" val="569055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FA25A4-F4B1-48B5-B523-75AB6F2D2323}" type="datetime1">
              <a:rPr lang="en-US" smtClean="0"/>
              <a:t>9/23/2025</a:t>
            </a:fld>
            <a:endParaRPr lang="en-US"/>
          </a:p>
        </p:txBody>
      </p:sp>
      <p:sp>
        <p:nvSpPr>
          <p:cNvPr id="4" name="Slide Number Placeholder 3"/>
          <p:cNvSpPr>
            <a:spLocks noGrp="1"/>
          </p:cNvSpPr>
          <p:nvPr>
            <p:ph type="sldNum" sz="quarter" idx="11"/>
          </p:nvPr>
        </p:nvSpPr>
        <p:spPr/>
        <p:txBody>
          <a:bodyPr/>
          <a:lstStyle/>
          <a:p>
            <a:fld id="{E7E22F62-B714-4163-8B67-00DBFC506B1D}" type="slidenum">
              <a:rPr lang="en-US" smtClean="0"/>
              <a:pPr/>
              <a:t>‹#›</a:t>
            </a:fld>
            <a:endParaRPr lang="en-US"/>
          </a:p>
        </p:txBody>
      </p:sp>
    </p:spTree>
    <p:extLst>
      <p:ext uri="{BB962C8B-B14F-4D97-AF65-F5344CB8AC3E}">
        <p14:creationId xmlns:p14="http://schemas.microsoft.com/office/powerpoint/2010/main" val="242375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4861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4448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3292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5625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6422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416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431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DCDB8">
              <a:alpha val="30000"/>
            </a:srgbClr>
          </a:solidFill>
          <a:ln w="12700">
            <a:solidFill>
              <a:srgbClr val="005F61"/>
            </a:solidFill>
          </a:ln>
        </p:spPr>
        <p:txBody>
          <a:bodyPr vert="horz" lIns="91440" tIns="45720" rIns="91440" bIns="45720" rtlCol="0" anchor="ctr">
            <a:normAutofit/>
          </a:bodyPr>
          <a:lstStyle>
            <a:lvl1pPr>
              <a:defRPr lang="en-US" dirty="0">
                <a:solidFill>
                  <a:srgbClr val="005F61"/>
                </a:solidFill>
              </a:defRPr>
            </a:lvl1pPr>
          </a:lstStyle>
          <a:p>
            <a:pPr lvl="0" algn="ctr"/>
            <a:r>
              <a:rPr lang="en-US"/>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sz="3200" dirty="0" smtClean="0"/>
            </a:lvl1pPr>
            <a:lvl2pPr>
              <a:defRPr lang="en-US" sz="2800" dirty="0" smtClean="0"/>
            </a:lvl2pPr>
            <a:lvl3pPr>
              <a:defRPr lang="en-US" sz="2400" dirty="0" smtClean="0"/>
            </a:lvl3pPr>
            <a:lvl4pPr>
              <a:defRPr lang="en-US" sz="2000" dirty="0" smtClean="0"/>
            </a:lvl4pPr>
            <a:lvl5pPr>
              <a:defRPr lang="en-US" sz="2000" dirty="0"/>
            </a:lvl5pPr>
          </a:lstStyle>
          <a:p>
            <a:pPr marL="342900" lvl="0" indent="-342900">
              <a:spcBef>
                <a:spcPct val="20000"/>
              </a:spcBef>
            </a:pPr>
            <a:r>
              <a:rPr lang="en-US"/>
              <a:t>Click to edit Master text styles</a:t>
            </a:r>
          </a:p>
          <a:p>
            <a:pPr marL="742950" lvl="1" indent="-285750">
              <a:spcBef>
                <a:spcPct val="20000"/>
              </a:spcBef>
              <a:buChar char="–"/>
            </a:pPr>
            <a:r>
              <a:rPr lang="en-US"/>
              <a:t>Second level</a:t>
            </a:r>
          </a:p>
          <a:p>
            <a:pPr lvl="2">
              <a:spcBef>
                <a:spcPct val="20000"/>
              </a:spcBef>
            </a:pPr>
            <a:r>
              <a:rPr lang="en-US"/>
              <a:t>Third level</a:t>
            </a:r>
          </a:p>
          <a:p>
            <a:pPr lvl="3">
              <a:spcBef>
                <a:spcPct val="20000"/>
              </a:spcBef>
              <a:buChar char="–"/>
            </a:pPr>
            <a:r>
              <a:rPr lang="en-US"/>
              <a:t>Fourth level</a:t>
            </a:r>
          </a:p>
          <a:p>
            <a:pPr lvl="4">
              <a:spcBef>
                <a:spcPct val="20000"/>
              </a:spcBef>
              <a:buChar char="»"/>
            </a:pPr>
            <a:r>
              <a:rPr lang="en-US"/>
              <a:t>Fifth level</a:t>
            </a:r>
          </a:p>
        </p:txBody>
      </p:sp>
      <p:sp>
        <p:nvSpPr>
          <p:cNvPr id="4" name="Slide Number Placeholder 5"/>
          <p:cNvSpPr>
            <a:spLocks noGrp="1"/>
          </p:cNvSpPr>
          <p:nvPr>
            <p:ph type="sldNum" sz="quarter" idx="4"/>
          </p:nvPr>
        </p:nvSpPr>
        <p:spPr>
          <a:xfrm>
            <a:off x="8610600" y="6433203"/>
            <a:ext cx="2743200" cy="365125"/>
          </a:xfrm>
          <a:prstGeom prst="rect">
            <a:avLst/>
          </a:prstGeom>
        </p:spPr>
        <p:txBody>
          <a:bodyPr anchor="ctr"/>
          <a:lstStyle>
            <a:lvl1pPr algn="r">
              <a:defRPr sz="900" b="1">
                <a:solidFill>
                  <a:srgbClr val="005F61"/>
                </a:solidFill>
              </a:defRPr>
            </a:lvl1pPr>
          </a:lstStyle>
          <a:p>
            <a:fld id="{E7E22F62-B714-4163-8B67-00DBFC506B1D}" type="slidenum">
              <a:rPr lang="en-US" smtClean="0"/>
              <a:pPr/>
              <a:t>‹#›</a:t>
            </a:fld>
            <a:endParaRPr lang="en-US"/>
          </a:p>
        </p:txBody>
      </p:sp>
    </p:spTree>
    <p:extLst>
      <p:ext uri="{BB962C8B-B14F-4D97-AF65-F5344CB8AC3E}">
        <p14:creationId xmlns:p14="http://schemas.microsoft.com/office/powerpoint/2010/main" val="294339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904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9201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1151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909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solidFill>
            <a:srgbClr val="6DCDB8">
              <a:alpha val="30000"/>
            </a:srgbClr>
          </a:solidFill>
          <a:ln>
            <a:solidFill>
              <a:srgbClr val="005F61"/>
            </a:solidFill>
          </a:ln>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5F6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4"/>
          </p:nvPr>
        </p:nvSpPr>
        <p:spPr>
          <a:xfrm>
            <a:off x="8610600" y="6433203"/>
            <a:ext cx="2743200" cy="365125"/>
          </a:xfrm>
          <a:prstGeom prst="rect">
            <a:avLst/>
          </a:prstGeom>
        </p:spPr>
        <p:txBody>
          <a:bodyPr anchor="ctr"/>
          <a:lstStyle>
            <a:lvl1pPr algn="r">
              <a:defRPr sz="900" b="1">
                <a:solidFill>
                  <a:srgbClr val="005F61"/>
                </a:solidFill>
              </a:defRPr>
            </a:lvl1pPr>
          </a:lstStyle>
          <a:p>
            <a:fld id="{E7E22F62-B714-4163-8B67-00DBFC506B1D}" type="slidenum">
              <a:rPr lang="en-US" smtClean="0"/>
              <a:pPr/>
              <a:t>‹#›</a:t>
            </a:fld>
            <a:endParaRPr lang="en-US"/>
          </a:p>
        </p:txBody>
      </p:sp>
    </p:spTree>
    <p:extLst>
      <p:ext uri="{BB962C8B-B14F-4D97-AF65-F5344CB8AC3E}">
        <p14:creationId xmlns:p14="http://schemas.microsoft.com/office/powerpoint/2010/main" val="50177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DCDB8">
              <a:alpha val="30000"/>
            </a:srgbClr>
          </a:solidFill>
          <a:ln w="12700">
            <a:solidFill>
              <a:srgbClr val="005F61"/>
            </a:solidFill>
          </a:ln>
        </p:spPr>
        <p:txBody>
          <a:bodyPr vert="horz" lIns="91440" tIns="45720" rIns="91440" bIns="45720" rtlCol="0" anchor="ctr">
            <a:normAutofit/>
          </a:bodyPr>
          <a:lstStyle>
            <a:lvl1pPr>
              <a:defRPr lang="en-US" dirty="0">
                <a:solidFill>
                  <a:srgbClr val="005F61"/>
                </a:solidFill>
              </a:defRPr>
            </a:lvl1pPr>
          </a:lstStyle>
          <a:p>
            <a:pPr lvl="0" algn="ctr"/>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05F61"/>
                </a:solidFill>
              </a:defRPr>
            </a:lvl1pPr>
            <a:lvl2pPr>
              <a:defRPr>
                <a:solidFill>
                  <a:srgbClr val="005F61"/>
                </a:solidFill>
              </a:defRPr>
            </a:lvl2pPr>
            <a:lvl3pPr>
              <a:defRPr>
                <a:solidFill>
                  <a:srgbClr val="005F61"/>
                </a:solidFill>
              </a:defRPr>
            </a:lvl3pPr>
            <a:lvl4pPr>
              <a:defRPr>
                <a:solidFill>
                  <a:srgbClr val="005F61"/>
                </a:solidFill>
              </a:defRPr>
            </a:lvl4pPr>
            <a:lvl5pPr>
              <a:defRPr>
                <a:solidFill>
                  <a:srgbClr val="005F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05F61"/>
                </a:solidFill>
              </a:defRPr>
            </a:lvl1pPr>
            <a:lvl2pPr>
              <a:defRPr>
                <a:solidFill>
                  <a:srgbClr val="005F61"/>
                </a:solidFill>
              </a:defRPr>
            </a:lvl2pPr>
            <a:lvl3pPr>
              <a:defRPr>
                <a:solidFill>
                  <a:srgbClr val="005F61"/>
                </a:solidFill>
              </a:defRPr>
            </a:lvl3pPr>
            <a:lvl4pPr>
              <a:defRPr>
                <a:solidFill>
                  <a:srgbClr val="005F61"/>
                </a:solidFill>
              </a:defRPr>
            </a:lvl4pPr>
            <a:lvl5pPr>
              <a:defRPr>
                <a:solidFill>
                  <a:srgbClr val="005F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610600" y="6433203"/>
            <a:ext cx="2743200" cy="365125"/>
          </a:xfrm>
          <a:prstGeom prst="rect">
            <a:avLst/>
          </a:prstGeom>
        </p:spPr>
        <p:txBody>
          <a:bodyPr anchor="ctr"/>
          <a:lstStyle>
            <a:lvl1pPr algn="r">
              <a:defRPr sz="900" b="1">
                <a:solidFill>
                  <a:srgbClr val="005F61"/>
                </a:solidFill>
              </a:defRPr>
            </a:lvl1pPr>
          </a:lstStyle>
          <a:p>
            <a:fld id="{E7E22F62-B714-4163-8B67-00DBFC506B1D}" type="slidenum">
              <a:rPr lang="en-US" smtClean="0"/>
              <a:pPr/>
              <a:t>‹#›</a:t>
            </a:fld>
            <a:endParaRPr lang="en-US"/>
          </a:p>
        </p:txBody>
      </p:sp>
    </p:spTree>
    <p:extLst>
      <p:ext uri="{BB962C8B-B14F-4D97-AF65-F5344CB8AC3E}">
        <p14:creationId xmlns:p14="http://schemas.microsoft.com/office/powerpoint/2010/main" val="404623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rgbClr val="6DCDB8">
              <a:alpha val="30000"/>
            </a:srgbClr>
          </a:solidFill>
          <a:ln w="12700">
            <a:solidFill>
              <a:srgbClr val="005F61"/>
            </a:solidFill>
          </a:ln>
        </p:spPr>
        <p:txBody>
          <a:bodyPr vert="horz" lIns="91440" tIns="45720" rIns="91440" bIns="45720" rtlCol="0" anchor="ctr">
            <a:normAutofit/>
          </a:bodyPr>
          <a:lstStyle>
            <a:lvl1pPr>
              <a:defRPr lang="en-US" dirty="0">
                <a:solidFill>
                  <a:srgbClr val="005F61"/>
                </a:solidFill>
              </a:defRPr>
            </a:lvl1pPr>
          </a:lstStyle>
          <a:p>
            <a:pPr lvl="0" algn="ctr"/>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5F6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005F61"/>
                </a:solidFill>
              </a:defRPr>
            </a:lvl1pPr>
            <a:lvl2pPr>
              <a:defRPr>
                <a:solidFill>
                  <a:srgbClr val="005F61"/>
                </a:solidFill>
              </a:defRPr>
            </a:lvl2pPr>
            <a:lvl3pPr>
              <a:defRPr>
                <a:solidFill>
                  <a:srgbClr val="005F61"/>
                </a:solidFill>
              </a:defRPr>
            </a:lvl3pPr>
            <a:lvl4pPr>
              <a:defRPr>
                <a:solidFill>
                  <a:srgbClr val="005F61"/>
                </a:solidFill>
              </a:defRPr>
            </a:lvl4pPr>
            <a:lvl5pPr>
              <a:defRPr>
                <a:solidFill>
                  <a:srgbClr val="005F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5F6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005F61"/>
                </a:solidFill>
              </a:defRPr>
            </a:lvl1pPr>
            <a:lvl2pPr>
              <a:defRPr>
                <a:solidFill>
                  <a:srgbClr val="005F61"/>
                </a:solidFill>
              </a:defRPr>
            </a:lvl2pPr>
            <a:lvl3pPr>
              <a:defRPr>
                <a:solidFill>
                  <a:srgbClr val="005F61"/>
                </a:solidFill>
              </a:defRPr>
            </a:lvl3pPr>
            <a:lvl4pPr>
              <a:defRPr>
                <a:solidFill>
                  <a:srgbClr val="005F61"/>
                </a:solidFill>
              </a:defRPr>
            </a:lvl4pPr>
            <a:lvl5pPr>
              <a:defRPr>
                <a:solidFill>
                  <a:srgbClr val="005F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8610600" y="6433203"/>
            <a:ext cx="2743200" cy="365125"/>
          </a:xfrm>
          <a:prstGeom prst="rect">
            <a:avLst/>
          </a:prstGeom>
        </p:spPr>
        <p:txBody>
          <a:bodyPr anchor="ctr"/>
          <a:lstStyle>
            <a:lvl1pPr algn="r">
              <a:defRPr sz="900" b="1">
                <a:solidFill>
                  <a:srgbClr val="005F61"/>
                </a:solidFill>
              </a:defRPr>
            </a:lvl1pPr>
          </a:lstStyle>
          <a:p>
            <a:fld id="{E7E22F62-B714-4163-8B67-00DBFC506B1D}" type="slidenum">
              <a:rPr lang="en-US" smtClean="0"/>
              <a:pPr/>
              <a:t>‹#›</a:t>
            </a:fld>
            <a:endParaRPr lang="en-US"/>
          </a:p>
        </p:txBody>
      </p:sp>
    </p:spTree>
    <p:extLst>
      <p:ext uri="{BB962C8B-B14F-4D97-AF65-F5344CB8AC3E}">
        <p14:creationId xmlns:p14="http://schemas.microsoft.com/office/powerpoint/2010/main" val="120443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DCDB8">
              <a:alpha val="30000"/>
            </a:srgbClr>
          </a:solidFill>
          <a:ln w="12700">
            <a:solidFill>
              <a:srgbClr val="005F61"/>
            </a:solidFill>
          </a:ln>
        </p:spPr>
        <p:txBody>
          <a:bodyPr vert="horz" lIns="91440" tIns="45720" rIns="91440" bIns="45720" rtlCol="0" anchor="ctr">
            <a:normAutofit/>
          </a:bodyPr>
          <a:lstStyle>
            <a:lvl1pPr>
              <a:defRPr lang="en-US" dirty="0">
                <a:solidFill>
                  <a:srgbClr val="005F61"/>
                </a:solidFill>
              </a:defRPr>
            </a:lvl1pPr>
          </a:lstStyle>
          <a:p>
            <a:pPr lvl="0" algn="ctr"/>
            <a:r>
              <a:rPr lang="en-US"/>
              <a:t>Click to edit Master title style</a:t>
            </a:r>
          </a:p>
        </p:txBody>
      </p:sp>
      <p:sp>
        <p:nvSpPr>
          <p:cNvPr id="3" name="Slide Number Placeholder 5"/>
          <p:cNvSpPr>
            <a:spLocks noGrp="1"/>
          </p:cNvSpPr>
          <p:nvPr>
            <p:ph type="sldNum" sz="quarter" idx="4"/>
          </p:nvPr>
        </p:nvSpPr>
        <p:spPr>
          <a:xfrm>
            <a:off x="8610600" y="6433203"/>
            <a:ext cx="2743200" cy="365125"/>
          </a:xfrm>
          <a:prstGeom prst="rect">
            <a:avLst/>
          </a:prstGeom>
        </p:spPr>
        <p:txBody>
          <a:bodyPr anchor="ctr"/>
          <a:lstStyle>
            <a:lvl1pPr algn="r">
              <a:defRPr sz="900" b="1">
                <a:solidFill>
                  <a:srgbClr val="005F61"/>
                </a:solidFill>
              </a:defRPr>
            </a:lvl1pPr>
          </a:lstStyle>
          <a:p>
            <a:fld id="{E7E22F62-B714-4163-8B67-00DBFC506B1D}" type="slidenum">
              <a:rPr lang="en-US" smtClean="0"/>
              <a:pPr/>
              <a:t>‹#›</a:t>
            </a:fld>
            <a:endParaRPr lang="en-US"/>
          </a:p>
        </p:txBody>
      </p:sp>
    </p:spTree>
    <p:extLst>
      <p:ext uri="{BB962C8B-B14F-4D97-AF65-F5344CB8AC3E}">
        <p14:creationId xmlns:p14="http://schemas.microsoft.com/office/powerpoint/2010/main" val="23466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610600" y="6433203"/>
            <a:ext cx="2743200" cy="365125"/>
          </a:xfrm>
          <a:prstGeom prst="rect">
            <a:avLst/>
          </a:prstGeom>
        </p:spPr>
        <p:txBody>
          <a:bodyPr anchor="ctr"/>
          <a:lstStyle>
            <a:lvl1pPr algn="r">
              <a:defRPr sz="900" b="1">
                <a:solidFill>
                  <a:srgbClr val="005F61"/>
                </a:solidFill>
              </a:defRPr>
            </a:lvl1pPr>
          </a:lstStyle>
          <a:p>
            <a:fld id="{E7E22F62-B714-4163-8B67-00DBFC506B1D}" type="slidenum">
              <a:rPr lang="en-US" smtClean="0"/>
              <a:pPr/>
              <a:t>‹#›</a:t>
            </a:fld>
            <a:endParaRPr lang="en-US"/>
          </a:p>
        </p:txBody>
      </p:sp>
    </p:spTree>
    <p:extLst>
      <p:ext uri="{BB962C8B-B14F-4D97-AF65-F5344CB8AC3E}">
        <p14:creationId xmlns:p14="http://schemas.microsoft.com/office/powerpoint/2010/main" val="372653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6DCDB8">
              <a:alpha val="30000"/>
            </a:srgbClr>
          </a:solidFill>
          <a:ln>
            <a:solidFill>
              <a:srgbClr val="005F61"/>
            </a:solidFill>
          </a:ln>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005F61"/>
                </a:solidFill>
              </a:defRPr>
            </a:lvl1pPr>
            <a:lvl2pPr>
              <a:defRPr sz="2800">
                <a:solidFill>
                  <a:srgbClr val="005F61"/>
                </a:solidFill>
              </a:defRPr>
            </a:lvl2pPr>
            <a:lvl3pPr>
              <a:defRPr sz="2400">
                <a:solidFill>
                  <a:srgbClr val="005F61"/>
                </a:solidFill>
              </a:defRPr>
            </a:lvl3pPr>
            <a:lvl4pPr>
              <a:defRPr sz="2000">
                <a:solidFill>
                  <a:srgbClr val="005F61"/>
                </a:solidFill>
              </a:defRPr>
            </a:lvl4pPr>
            <a:lvl5pPr>
              <a:defRPr sz="2000">
                <a:solidFill>
                  <a:srgbClr val="005F6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5F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933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6DCDB8">
              <a:alpha val="30000"/>
            </a:srgbClr>
          </a:solidFill>
          <a:ln w="12700">
            <a:solidFill>
              <a:srgbClr val="005F61"/>
            </a:solidFill>
          </a:ln>
        </p:spPr>
        <p:txBody>
          <a:bodyPr vert="horz" lIns="91440" tIns="45720" rIns="91440" bIns="45720" rtlCol="0" anchor="b">
            <a:normAutofit/>
          </a:bodyPr>
          <a:lstStyle>
            <a:lvl1pPr>
              <a:defRPr lang="en-US" sz="3200"/>
            </a:lvl1pPr>
          </a:lstStyle>
          <a:p>
            <a:pPr lvl="0"/>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005F6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05F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1283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rgbClr val="6DCDB8">
              <a:alpha val="30000"/>
            </a:srgbClr>
          </a:solidFill>
          <a:ln w="12700">
            <a:solidFill>
              <a:srgbClr val="005F61"/>
            </a:solidFill>
          </a:ln>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342900" lvl="0" indent="-342900">
              <a:spcBef>
                <a:spcPct val="20000"/>
              </a:spcBef>
            </a:pPr>
            <a:r>
              <a:rPr lang="en-US"/>
              <a:t>Click to edit Master text styles</a:t>
            </a:r>
          </a:p>
          <a:p>
            <a:pPr marL="742950" lvl="1" indent="-285750">
              <a:spcBef>
                <a:spcPct val="20000"/>
              </a:spcBef>
              <a:buChar char="–"/>
            </a:pPr>
            <a:r>
              <a:rPr lang="en-US"/>
              <a:t>Second level</a:t>
            </a:r>
          </a:p>
          <a:p>
            <a:pPr lvl="2">
              <a:spcBef>
                <a:spcPct val="20000"/>
              </a:spcBef>
            </a:pPr>
            <a:r>
              <a:rPr lang="en-US"/>
              <a:t>Third level</a:t>
            </a:r>
          </a:p>
          <a:p>
            <a:pPr lvl="3">
              <a:spcBef>
                <a:spcPct val="20000"/>
              </a:spcBef>
              <a:buChar char="–"/>
            </a:pPr>
            <a:r>
              <a:rPr lang="en-US"/>
              <a:t>Fourth level</a:t>
            </a:r>
          </a:p>
          <a:p>
            <a:pPr lvl="4">
              <a:spcBef>
                <a:spcPct val="20000"/>
              </a:spcBef>
              <a:buChar char="»"/>
            </a:pPr>
            <a:r>
              <a:rPr lang="en-US"/>
              <a:t>Fifth level</a:t>
            </a:r>
          </a:p>
        </p:txBody>
      </p:sp>
      <p:sp>
        <p:nvSpPr>
          <p:cNvPr id="7" name="Date Placeholder 3"/>
          <p:cNvSpPr>
            <a:spLocks noGrp="1"/>
          </p:cNvSpPr>
          <p:nvPr>
            <p:ph type="dt" sz="half" idx="2"/>
          </p:nvPr>
        </p:nvSpPr>
        <p:spPr>
          <a:xfrm>
            <a:off x="5867400" y="6433203"/>
            <a:ext cx="2743200" cy="365125"/>
          </a:xfrm>
          <a:prstGeom prst="rect">
            <a:avLst/>
          </a:prstGeom>
        </p:spPr>
        <p:txBody>
          <a:bodyPr anchor="ctr"/>
          <a:lstStyle>
            <a:lvl1pPr algn="r">
              <a:defRPr sz="900" b="1">
                <a:solidFill>
                  <a:srgbClr val="005F61"/>
                </a:solidFill>
              </a:defRPr>
            </a:lvl1pPr>
          </a:lstStyle>
          <a:p>
            <a:fld id="{6343BE08-8035-494E-8084-B5CB1900B31B}" type="datetime1">
              <a:rPr lang="en-US" smtClean="0"/>
              <a:t>9/23/2025</a:t>
            </a:fld>
            <a:endParaRPr lang="en-US"/>
          </a:p>
        </p:txBody>
      </p:sp>
      <p:sp>
        <p:nvSpPr>
          <p:cNvPr id="8" name="Slide Number Placeholder 5"/>
          <p:cNvSpPr>
            <a:spLocks noGrp="1"/>
          </p:cNvSpPr>
          <p:nvPr>
            <p:ph type="sldNum" sz="quarter" idx="4"/>
          </p:nvPr>
        </p:nvSpPr>
        <p:spPr>
          <a:xfrm>
            <a:off x="8610600" y="6433203"/>
            <a:ext cx="2743200" cy="365125"/>
          </a:xfrm>
          <a:prstGeom prst="rect">
            <a:avLst/>
          </a:prstGeom>
        </p:spPr>
        <p:txBody>
          <a:bodyPr anchor="ctr"/>
          <a:lstStyle>
            <a:lvl1pPr algn="r">
              <a:defRPr sz="900" b="1">
                <a:solidFill>
                  <a:srgbClr val="005F61"/>
                </a:solidFill>
              </a:defRPr>
            </a:lvl1pPr>
          </a:lstStyle>
          <a:p>
            <a:fld id="{E7E22F62-B714-4163-8B67-00DBFC506B1D}" type="slidenum">
              <a:rPr lang="en-US" smtClean="0"/>
              <a:pPr/>
              <a:t>‹#›</a:t>
            </a:fld>
            <a:endParaRPr lang="en-US"/>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8200" y="6320064"/>
            <a:ext cx="2203065" cy="424797"/>
          </a:xfrm>
          <a:prstGeom prst="rect">
            <a:avLst/>
          </a:prstGeom>
        </p:spPr>
      </p:pic>
    </p:spTree>
    <p:extLst>
      <p:ext uri="{BB962C8B-B14F-4D97-AF65-F5344CB8AC3E}">
        <p14:creationId xmlns:p14="http://schemas.microsoft.com/office/powerpoint/2010/main" val="311207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3600" kern="1200">
          <a:solidFill>
            <a:srgbClr val="005F6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3200" kern="1200" dirty="0" smtClean="0">
          <a:solidFill>
            <a:srgbClr val="005F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800" kern="1200" dirty="0" smtClean="0">
          <a:solidFill>
            <a:srgbClr val="005F6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rgbClr val="005F6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rgbClr val="005F6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dirty="0">
          <a:solidFill>
            <a:srgbClr val="005F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09674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senecacenter.org/perm_permanency_def"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lssmn.org/services/youth-homelessness/abou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anneg@clcmn.org" TargetMode="External"/><Relationship Id="rId2" Type="http://schemas.openxmlformats.org/officeDocument/2006/relationships/image" Target="../media/image7.png"/><Relationship Id="rId1" Type="http://schemas.openxmlformats.org/officeDocument/2006/relationships/slideLayout" Target="../slideLayouts/slideLayout19.xml"/><Relationship Id="rId5" Type="http://schemas.openxmlformats.org/officeDocument/2006/relationships/hyperlink" Target="http://www.clcmn.org/" TargetMode="External"/><Relationship Id="rId4" Type="http://schemas.openxmlformats.org/officeDocument/2006/relationships/hyperlink" Target="mailto:kmathurin@clcm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adoptioninchildtime.org/bondingbook/summary-of-the-adoption-and-safe-families-act-of-1997-pl-105-89"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evisor.mn.gov/statutes/cite/260C.202" TargetMode="External"/><Relationship Id="rId2" Type="http://schemas.openxmlformats.org/officeDocument/2006/relationships/hyperlink" Target="https://www.revisor.mn.gov/statutes/cite/260C.193#stat.260C.193.3" TargetMode="External"/><Relationship Id="rId1" Type="http://schemas.openxmlformats.org/officeDocument/2006/relationships/slideLayout" Target="../slideLayouts/slideLayout7.xml"/><Relationship Id="rId4" Type="http://schemas.openxmlformats.org/officeDocument/2006/relationships/hyperlink" Target="https://www.revisor.mn.gov/statutes/cite/260C.221"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www.americanbar.org/groups/litigation/committees/childrens-rights/articles/2019/fall2019-why-relative-placement-is-best-for-a-child-in-need-of-car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547048" y="561752"/>
            <a:ext cx="2182504" cy="1925582"/>
            <a:chOff x="0" y="0"/>
            <a:chExt cx="4365008" cy="3851164"/>
          </a:xfrm>
        </p:grpSpPr>
        <p:sp>
          <p:nvSpPr>
            <p:cNvPr id="3" name="Freeform 3" descr="Picture"/>
            <p:cNvSpPr/>
            <p:nvPr/>
          </p:nvSpPr>
          <p:spPr>
            <a:xfrm>
              <a:off x="0" y="0"/>
              <a:ext cx="4364990" cy="3851148"/>
            </a:xfrm>
            <a:custGeom>
              <a:avLst/>
              <a:gdLst/>
              <a:ahLst/>
              <a:cxnLst/>
              <a:rect l="l" t="t" r="r" b="b"/>
              <a:pathLst>
                <a:path w="4364990" h="3851148">
                  <a:moveTo>
                    <a:pt x="0" y="0"/>
                  </a:moveTo>
                  <a:lnTo>
                    <a:pt x="4364990" y="0"/>
                  </a:lnTo>
                  <a:lnTo>
                    <a:pt x="4364990" y="3851148"/>
                  </a:lnTo>
                  <a:lnTo>
                    <a:pt x="0" y="3851148"/>
                  </a:lnTo>
                  <a:lnTo>
                    <a:pt x="0" y="0"/>
                  </a:lnTo>
                  <a:close/>
                </a:path>
              </a:pathLst>
            </a:custGeom>
            <a:blipFill>
              <a:blip r:embed="rId2"/>
              <a:stretch>
                <a:fillRect r="-427289" b="-105"/>
              </a:stretch>
            </a:blipFill>
          </p:spPr>
          <p:txBody>
            <a:bodyPr/>
            <a:lstStyle/>
            <a:p>
              <a:endParaRPr lang="en-US" sz="1200"/>
            </a:p>
          </p:txBody>
        </p:sp>
      </p:grpSp>
      <p:sp>
        <p:nvSpPr>
          <p:cNvPr id="4" name="TextBox 4"/>
          <p:cNvSpPr txBox="1"/>
          <p:nvPr/>
        </p:nvSpPr>
        <p:spPr>
          <a:xfrm>
            <a:off x="927735" y="4311904"/>
            <a:ext cx="10336530" cy="1656864"/>
          </a:xfrm>
          <a:prstGeom prst="rect">
            <a:avLst/>
          </a:prstGeom>
        </p:spPr>
        <p:txBody>
          <a:bodyPr lIns="0" tIns="0" rIns="0" bIns="0" rtlCol="0" anchor="t">
            <a:spAutoFit/>
          </a:bodyPr>
          <a:lstStyle/>
          <a:p>
            <a:pPr algn="ctr"/>
            <a:r>
              <a:rPr lang="en-US" sz="3200" b="1">
                <a:solidFill>
                  <a:srgbClr val="005F61"/>
                </a:solidFill>
                <a:latin typeface="Arial Bold"/>
                <a:ea typeface="Arial Bold"/>
                <a:cs typeface="Arial Bold"/>
                <a:sym typeface="Arial Bold"/>
              </a:rPr>
              <a:t>Permanency Options for Youth in Foster Care</a:t>
            </a:r>
          </a:p>
          <a:p>
            <a:pPr algn="ctr"/>
            <a:endParaRPr lang="en-US" sz="3200" b="1">
              <a:solidFill>
                <a:srgbClr val="005F61"/>
              </a:solidFill>
              <a:latin typeface="Arial Bold"/>
              <a:ea typeface="Arial Bold"/>
              <a:cs typeface="Arial Bold"/>
              <a:sym typeface="Arial Bold"/>
            </a:endParaRPr>
          </a:p>
          <a:p>
            <a:pPr algn="ctr"/>
            <a:r>
              <a:rPr lang="en-US" sz="2200">
                <a:solidFill>
                  <a:srgbClr val="005F61"/>
                </a:solidFill>
                <a:latin typeface="Arial Bold"/>
                <a:ea typeface="Arial Bold"/>
                <a:cs typeface="Arial Bold"/>
                <a:sym typeface="Arial Bold"/>
              </a:rPr>
              <a:t>Deb Kovats &amp; Katie Mathurin, Staff Attorneys </a:t>
            </a:r>
          </a:p>
          <a:p>
            <a:pPr algn="ctr">
              <a:lnSpc>
                <a:spcPts val="2625"/>
              </a:lnSpc>
            </a:pPr>
            <a:r>
              <a:rPr lang="en-US" sz="2400">
                <a:solidFill>
                  <a:srgbClr val="005F61"/>
                </a:solidFill>
                <a:latin typeface="Arial"/>
                <a:ea typeface="Arial"/>
                <a:cs typeface="Arial"/>
                <a:sym typeface="Arial"/>
              </a:rPr>
              <a:t> </a:t>
            </a:r>
            <a:r>
              <a:rPr lang="en-US" sz="2400">
                <a:solidFill>
                  <a:srgbClr val="000000"/>
                </a:solidFill>
                <a:latin typeface="Arial"/>
                <a:ea typeface="Arial"/>
                <a:cs typeface="Arial"/>
                <a:sym typeface="Arial"/>
              </a:rPr>
              <a:t>​</a:t>
            </a:r>
          </a:p>
        </p:txBody>
      </p:sp>
      <p:grpSp>
        <p:nvGrpSpPr>
          <p:cNvPr id="5" name="Group 5"/>
          <p:cNvGrpSpPr>
            <a:grpSpLocks noChangeAspect="1"/>
          </p:cNvGrpSpPr>
          <p:nvPr/>
        </p:nvGrpSpPr>
        <p:grpSpPr>
          <a:xfrm>
            <a:off x="2729552" y="952982"/>
            <a:ext cx="2182504" cy="1297965"/>
            <a:chOff x="0" y="0"/>
            <a:chExt cx="4365008" cy="2595930"/>
          </a:xfrm>
        </p:grpSpPr>
        <p:sp>
          <p:nvSpPr>
            <p:cNvPr id="6" name="Freeform 6"/>
            <p:cNvSpPr/>
            <p:nvPr/>
          </p:nvSpPr>
          <p:spPr>
            <a:xfrm>
              <a:off x="0" y="0"/>
              <a:ext cx="4364990" cy="2595880"/>
            </a:xfrm>
            <a:custGeom>
              <a:avLst/>
              <a:gdLst/>
              <a:ahLst/>
              <a:cxnLst/>
              <a:rect l="l" t="t" r="r" b="b"/>
              <a:pathLst>
                <a:path w="4364990" h="2595880">
                  <a:moveTo>
                    <a:pt x="0" y="0"/>
                  </a:moveTo>
                  <a:lnTo>
                    <a:pt x="4364990" y="0"/>
                  </a:lnTo>
                  <a:lnTo>
                    <a:pt x="4364990" y="2595880"/>
                  </a:lnTo>
                  <a:lnTo>
                    <a:pt x="0" y="2595880"/>
                  </a:lnTo>
                  <a:lnTo>
                    <a:pt x="0" y="0"/>
                  </a:lnTo>
                  <a:close/>
                </a:path>
              </a:pathLst>
            </a:custGeom>
            <a:blipFill>
              <a:blip r:embed="rId3"/>
              <a:stretch>
                <a:fillRect b="-1"/>
              </a:stretch>
            </a:blipFill>
          </p:spPr>
          <p:txBody>
            <a:bodyPr/>
            <a:lstStyle/>
            <a:p>
              <a:endParaRPr lang="en-US" sz="1200"/>
            </a:p>
          </p:txBody>
        </p:sp>
      </p:grpSp>
      <p:grpSp>
        <p:nvGrpSpPr>
          <p:cNvPr id="7" name="Group 7"/>
          <p:cNvGrpSpPr>
            <a:grpSpLocks noChangeAspect="1"/>
          </p:cNvGrpSpPr>
          <p:nvPr/>
        </p:nvGrpSpPr>
        <p:grpSpPr>
          <a:xfrm>
            <a:off x="2712599" y="2634187"/>
            <a:ext cx="6766801" cy="1375410"/>
            <a:chOff x="0" y="0"/>
            <a:chExt cx="13533602" cy="2750820"/>
          </a:xfrm>
        </p:grpSpPr>
        <p:sp>
          <p:nvSpPr>
            <p:cNvPr id="8" name="Freeform 8" descr="Picture"/>
            <p:cNvSpPr/>
            <p:nvPr/>
          </p:nvSpPr>
          <p:spPr>
            <a:xfrm>
              <a:off x="0" y="0"/>
              <a:ext cx="13533628" cy="2750820"/>
            </a:xfrm>
            <a:custGeom>
              <a:avLst/>
              <a:gdLst/>
              <a:ahLst/>
              <a:cxnLst/>
              <a:rect l="l" t="t" r="r" b="b"/>
              <a:pathLst>
                <a:path w="13533628" h="2750820">
                  <a:moveTo>
                    <a:pt x="0" y="0"/>
                  </a:moveTo>
                  <a:lnTo>
                    <a:pt x="13533628" y="0"/>
                  </a:lnTo>
                  <a:lnTo>
                    <a:pt x="13533628" y="2750820"/>
                  </a:lnTo>
                  <a:lnTo>
                    <a:pt x="0" y="2750820"/>
                  </a:lnTo>
                  <a:lnTo>
                    <a:pt x="0" y="0"/>
                  </a:lnTo>
                  <a:close/>
                </a:path>
              </a:pathLst>
            </a:custGeom>
            <a:blipFill>
              <a:blip r:embed="rId2"/>
              <a:stretch>
                <a:fillRect l="-21475" b="-104"/>
              </a:stretch>
            </a:blipFill>
          </p:spPr>
          <p:txBody>
            <a:bodyPr/>
            <a:lstStyle/>
            <a:p>
              <a:endParaRPr lang="en-US" sz="1200"/>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413BB-3B26-9AD9-8144-EC379FED29D5}"/>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8C349303-7B81-4084-D1B4-7BB096030F1F}"/>
              </a:ext>
            </a:extLst>
          </p:cNvPr>
          <p:cNvSpPr txBox="1"/>
          <p:nvPr/>
        </p:nvSpPr>
        <p:spPr>
          <a:xfrm>
            <a:off x="673607" y="1432700"/>
            <a:ext cx="10531659" cy="4938083"/>
          </a:xfrm>
          <a:prstGeom prst="rect">
            <a:avLst/>
          </a:prstGeom>
        </p:spPr>
        <p:txBody>
          <a:bodyPr lIns="0" tIns="0" rIns="0" bIns="0" rtlCol="0" anchor="t">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Gotham" panose="020B0604020202020204" charset="0"/>
                <a:cs typeface="Gotham" panose="020B0604020202020204" charset="0"/>
              </a:rPr>
              <a:t>Concurrent Permanency Planning requires the county agency to work towards reunification while actively exploring a permanency option for the child in case reunification fails.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Gotham" panose="020B0604020202020204" charset="0"/>
                <a:cs typeface="Gotham" panose="020B0604020202020204" charset="0"/>
              </a:rPr>
              <a:t> The American Bar Association Center of Children and the Law suggests that the concurrent plan should be discussed at all hearings when the youth has been in an-out-of-home placement for 60 days and the following questions are encouraged to be addressed at the hearings: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Gotham" panose="020B0604020202020204" charset="0"/>
                <a:cs typeface="Gotham" panose="020B0604020202020204" charset="0"/>
              </a:rPr>
              <a:t>What is the proposed Concurrent Plan(s)?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Gotham" panose="020B0604020202020204" charset="0"/>
                <a:cs typeface="Gotham" panose="020B0604020202020204" charset="0"/>
              </a:rPr>
              <a:t>Is the current caretaker willing to consider adoption?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Gotham" panose="020B0604020202020204" charset="0"/>
                <a:cs typeface="Gotham" panose="020B0604020202020204" charset="0"/>
              </a:rPr>
              <a:t>Have all the relatives been explored? Are any of them willing to adopt or if not be a long term caretaker?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Gotham" panose="020B0604020202020204" charset="0"/>
                <a:cs typeface="Gotham" panose="020B0604020202020204" charset="0"/>
              </a:rPr>
              <a:t>If the current caretakers are not willing to adopt, are they willing to be a permanent placement under another permanency goal?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Gotham" panose="020B0604020202020204" charset="0"/>
                <a:cs typeface="Gotham" panose="020B0604020202020204" charset="0"/>
              </a:rPr>
              <a:t>What steps have been taken toward achieving the concurrent plan, i.e. identifying and approving permanent caretakers?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effectLst/>
                <a:uLnTx/>
                <a:uFillTx/>
                <a:latin typeface="Gotham" panose="020B0604020202020204" charset="0"/>
                <a:cs typeface="Gotham" panose="020B0604020202020204" charset="0"/>
              </a:rPr>
              <a:t>Am. Bar </a:t>
            </a:r>
            <a:r>
              <a:rPr kumimoji="0" lang="en-US" sz="1600" b="0" i="0" u="none" strike="noStrike" kern="1200" cap="none" spc="0" normalizeH="0" baseline="0" noProof="0" err="1">
                <a:ln>
                  <a:noFill/>
                </a:ln>
                <a:effectLst/>
                <a:uLnTx/>
                <a:uFillTx/>
                <a:latin typeface="Gotham" panose="020B0604020202020204" charset="0"/>
                <a:cs typeface="Gotham" panose="020B0604020202020204" charset="0"/>
              </a:rPr>
              <a:t>Ass’n</a:t>
            </a:r>
            <a:r>
              <a:rPr kumimoji="0" lang="en-US" sz="1600" b="0" i="0" u="none" strike="noStrike" kern="1200" cap="none" spc="0" normalizeH="0" baseline="0" noProof="0">
                <a:ln>
                  <a:noFill/>
                </a:ln>
                <a:effectLst/>
                <a:uLnTx/>
                <a:uFillTx/>
                <a:latin typeface="Gotham" panose="020B0604020202020204" charset="0"/>
                <a:cs typeface="Gotham" panose="020B0604020202020204" charset="0"/>
              </a:rPr>
              <a:t> Ctr on Children &amp; the Law, </a:t>
            </a:r>
            <a:r>
              <a:rPr kumimoji="0" lang="en-US" sz="1600" b="0" i="1" u="none" strike="noStrike" kern="1200" cap="none" spc="0" normalizeH="0" baseline="0" noProof="0">
                <a:ln>
                  <a:noFill/>
                </a:ln>
                <a:effectLst/>
                <a:uLnTx/>
                <a:uFillTx/>
                <a:latin typeface="Gotham" panose="020B0604020202020204" charset="0"/>
                <a:cs typeface="Gotham" panose="020B0604020202020204" charset="0"/>
              </a:rPr>
              <a:t>Concurrent Planning Hearing Checklist, </a:t>
            </a:r>
            <a:r>
              <a:rPr kumimoji="0" lang="en-US" sz="1600" b="0" i="0" u="none" strike="noStrike" kern="1200" cap="none" spc="0" normalizeH="0" baseline="0" noProof="0">
                <a:ln>
                  <a:noFill/>
                </a:ln>
                <a:effectLst/>
                <a:uLnTx/>
                <a:uFillTx/>
                <a:latin typeface="Gotham" panose="020B0604020202020204" charset="0"/>
                <a:cs typeface="Gotham" panose="020B0604020202020204" charset="0"/>
              </a:rPr>
              <a:t> 2 (2007).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a:ln>
                  <a:noFill/>
                </a:ln>
                <a:effectLst/>
                <a:uLnTx/>
                <a:uFillTx/>
                <a:latin typeface="Gotham" panose="020B0604020202020204" charset="0"/>
                <a:cs typeface="Gotham" panose="020B0604020202020204" charset="0"/>
              </a:rPr>
              <a:t>Attorneys can ensure the file has a complete relative search and request the agency’s concurrent plan from the Assistant County Attorney on the case.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a:ln>
                  <a:noFill/>
                </a:ln>
                <a:effectLst/>
                <a:uLnTx/>
                <a:uFillTx/>
                <a:latin typeface="Gotham" panose="020B0604020202020204" charset="0"/>
                <a:cs typeface="Gotham" panose="020B0604020202020204" charset="0"/>
              </a:rPr>
              <a:t>If a relative or significant individual is not being explored, the attorney can request the court order the agency to explore the individual and update the court and parties within a set time frame. </a:t>
            </a:r>
          </a:p>
          <a:p>
            <a:pPr marL="361968" lvl="1" indent="-180984">
              <a:lnSpc>
                <a:spcPts val="2880"/>
              </a:lnSpc>
            </a:pPr>
            <a:endParaRPr lang="en-US" sz="2000">
              <a:solidFill>
                <a:srgbClr val="000000"/>
              </a:solidFill>
              <a:latin typeface="Gotham Bold" panose="020B0604020202020204" charset="0"/>
              <a:ea typeface="Gotham"/>
              <a:cs typeface="Gotham Bold" panose="020B0604020202020204" charset="0"/>
              <a:sym typeface="Gotham"/>
            </a:endParaRPr>
          </a:p>
        </p:txBody>
      </p:sp>
      <p:sp>
        <p:nvSpPr>
          <p:cNvPr id="8" name="TextBox 8">
            <a:extLst>
              <a:ext uri="{FF2B5EF4-FFF2-40B4-BE49-F238E27FC236}">
                <a16:creationId xmlns:a16="http://schemas.microsoft.com/office/drawing/2014/main" id="{ED145BF4-1BF2-FD24-5ED6-AF63082A98D7}"/>
              </a:ext>
            </a:extLst>
          </p:cNvPr>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Concurrent Permanency Planning in Practice </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90354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1EA33-C4C6-004B-BC8D-EEB804BFA4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9B23EA4-70AF-6CE1-3BCA-DC9D44A8D484}"/>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28925DD8-0648-FBEB-0154-84916633B8B9}"/>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68AF4931-C45F-8AFC-3831-9E6EFF01BE24}"/>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4AE8282C-EC40-AAFA-4E73-86E79902FE18}"/>
              </a:ext>
            </a:extLst>
          </p:cNvPr>
          <p:cNvSpPr txBox="1"/>
          <p:nvPr/>
        </p:nvSpPr>
        <p:spPr>
          <a:xfrm>
            <a:off x="673607" y="1432700"/>
            <a:ext cx="10531659" cy="4529766"/>
          </a:xfrm>
          <a:prstGeom prst="rect">
            <a:avLst/>
          </a:prstGeom>
        </p:spPr>
        <p:txBody>
          <a:bodyPr lIns="0" tIns="0" rIns="0" bIns="0" rtlCol="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effectLst/>
                <a:uLnTx/>
                <a:uFillTx/>
                <a:latin typeface="Gotham" panose="020B0604020202020204" charset="0"/>
                <a:cs typeface="Gotham" panose="020B0604020202020204" charset="0"/>
              </a:rPr>
              <a:t>The Court shall conduct a permanency progress hearing </a:t>
            </a:r>
            <a:r>
              <a:rPr kumimoji="0" lang="en-US" sz="1600" b="1" i="0" u="none" strike="noStrike" kern="1200" cap="none" spc="0" normalizeH="0" baseline="0" noProof="0">
                <a:ln>
                  <a:noFill/>
                </a:ln>
                <a:effectLst/>
                <a:uLnTx/>
                <a:uFillTx/>
                <a:latin typeface="Gotham" panose="020B0604020202020204" charset="0"/>
                <a:cs typeface="Gotham" panose="020B0604020202020204" charset="0"/>
              </a:rPr>
              <a:t>no later than six months</a:t>
            </a:r>
            <a:r>
              <a:rPr kumimoji="0" lang="en-US" sz="1600" b="0" i="0" u="none" strike="noStrike" kern="1200" cap="none" spc="0" normalizeH="0" baseline="0" noProof="0">
                <a:ln>
                  <a:noFill/>
                </a:ln>
                <a:effectLst/>
                <a:uLnTx/>
                <a:uFillTx/>
                <a:latin typeface="Gotham" panose="020B0604020202020204" charset="0"/>
                <a:cs typeface="Gotham" panose="020B0604020202020204" charset="0"/>
              </a:rPr>
              <a:t> after a child's out of home placement to review:</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Gotham" panose="020B0604020202020204" charset="0"/>
                <a:cs typeface="Gotham" panose="020B0604020202020204" charset="0"/>
              </a:rPr>
              <a:t>1.  The progress of the case, the parent's progress on the case plan or out-of-home placement plan, whichever is applicable;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Gotham" panose="020B0604020202020204" charset="0"/>
                <a:cs typeface="Gotham" panose="020B0604020202020204" charset="0"/>
              </a:rPr>
              <a:t>2. The agency's reasonable, or in the case of an Indian child, active efforts for reunification and its provision of services;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Gotham" panose="020B0604020202020204" charset="0"/>
                <a:cs typeface="Gotham" panose="020B0604020202020204" charset="0"/>
              </a:rPr>
              <a:t>3. The agency's reasonable efforts to finalize the permanent plan for the child under §260.012, paragraph (e), and to make a placement as required under § 260C.212, subd.2, in a home that will commit to being the legally permanent family for the child in the event the child cannot return home according to the timelines in this section; 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Gotham" panose="020B0604020202020204" charset="0"/>
                <a:cs typeface="Gotham" panose="020B0604020202020204" charset="0"/>
              </a:rPr>
              <a:t>4. In the case of an Indian child, active efforts to prevent the breakup of the Indian family and to make a placement according to the placement preferences under the Indian Child Welfare Act (ICWA).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effectLst/>
                <a:uLnTx/>
                <a:uFillTx/>
                <a:latin typeface="Gotham" panose="020B0604020202020204" charset="0"/>
                <a:cs typeface="Gotham" panose="020B0604020202020204" charset="0"/>
              </a:rPr>
              <a:t>If the Court determines that the parent has not complied with the out-of-home placement plan or is not maintaining regular contact with the child, the Court may order the social service agency: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Gotham" panose="020B0604020202020204" charset="0"/>
                <a:cs typeface="Gotham" panose="020B0604020202020204" charset="0"/>
              </a:rPr>
              <a:t>to develop a plan for permanent placement away from the parent;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Gotham" panose="020B0604020202020204" charset="0"/>
                <a:cs typeface="Gotham" panose="020B0604020202020204" charset="0"/>
              </a:rPr>
              <a:t>to consider, identify, recruit, and support one or more permanency resources from the child's relatives and foster parent to be the legally permanent home and make a referrals under the Interstate Compact on Placement of Children (ICPC) for homes studies of these relatives; and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effectLst/>
                <a:uLnTx/>
                <a:uFillTx/>
                <a:latin typeface="Gotham" panose="020B0604020202020204" charset="0"/>
                <a:cs typeface="Gotham" panose="020B0604020202020204" charset="0"/>
              </a:rPr>
              <a:t>to file a permanency petition to support an order for the legally permanent placement plan</a:t>
            </a:r>
            <a:r>
              <a:rPr kumimoji="0" lang="en-US" sz="900" b="0" i="0" u="none" strike="noStrike" kern="1200" cap="none" spc="0" normalizeH="0" baseline="0" noProof="0">
                <a:ln>
                  <a:noFill/>
                </a:ln>
                <a:effectLst/>
                <a:uLnTx/>
                <a:uFillTx/>
                <a:latin typeface="Gotham" panose="020B0604020202020204" charset="0"/>
                <a:cs typeface="Gotham" panose="020B060402020202020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effectLst/>
                <a:uLnTx/>
                <a:uFillTx/>
                <a:latin typeface="Gotham" panose="020B0604020202020204" charset="0"/>
                <a:cs typeface="Gotham" panose="020B0604020202020204" charset="0"/>
              </a:rPr>
              <a:t>If a permanency petition is ordered, the petition shall be filed within 30 days and trial held within 60 days.</a:t>
            </a:r>
            <a:r>
              <a:rPr kumimoji="0" lang="en-US" sz="1200" b="0" i="0" u="none" strike="noStrike" kern="1200" cap="none" spc="0" normalizeH="0" baseline="0" noProof="0">
                <a:ln>
                  <a:noFill/>
                </a:ln>
                <a:effectLst/>
                <a:uLnTx/>
                <a:uFillTx/>
                <a:latin typeface="Gotham" panose="020B0604020202020204" charset="0"/>
                <a:cs typeface="Gotham" panose="020B060402020202020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effectLst/>
                <a:uLnTx/>
                <a:uFillTx/>
                <a:latin typeface="Gotham" panose="020B0604020202020204" charset="0"/>
                <a:cs typeface="Gotham" panose="020B0604020202020204" charset="0"/>
              </a:rPr>
              <a:t>Minn. Stat. §260C.204 </a:t>
            </a:r>
          </a:p>
          <a:p>
            <a:pPr marL="361968" lvl="1" indent="-180984">
              <a:lnSpc>
                <a:spcPts val="2880"/>
              </a:lnSpc>
            </a:pPr>
            <a:endParaRPr lang="en-US" sz="2000">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9DA83693-6D57-A8B3-B059-E960C6E7E708}"/>
              </a:ext>
            </a:extLst>
          </p:cNvPr>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Permanency Progress Review</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78127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7E22F62-B714-4163-8B67-00DBFC506B1D}" type="slidenum">
              <a:rPr lang="en-US" smtClean="0"/>
              <a:pPr/>
              <a:t>12</a:t>
            </a:fld>
            <a:endParaRPr lang="en-US"/>
          </a:p>
        </p:txBody>
      </p:sp>
      <p:graphicFrame>
        <p:nvGraphicFramePr>
          <p:cNvPr id="3" name="Diagram 2"/>
          <p:cNvGraphicFramePr/>
          <p:nvPr>
            <p:extLst>
              <p:ext uri="{D42A27DB-BD31-4B8C-83A1-F6EECF244321}">
                <p14:modId xmlns:p14="http://schemas.microsoft.com/office/powerpoint/2010/main" val="146180587"/>
              </p:ext>
            </p:extLst>
          </p:nvPr>
        </p:nvGraphicFramePr>
        <p:xfrm>
          <a:off x="2060185" y="-161655"/>
          <a:ext cx="9572625" cy="726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12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994F9-D458-B92F-F5FE-3FFD3FAD100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DD37F32-CD96-ACFA-F401-7E8A61144F0D}"/>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5A3A9626-6044-59CF-A0F8-E65D8EA1802C}"/>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507F73DD-2D6D-42E9-7251-CEDE3D3A43F6}"/>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CB92D2E4-010E-E7EB-8C8C-B56807C7D3E4}"/>
              </a:ext>
            </a:extLst>
          </p:cNvPr>
          <p:cNvSpPr txBox="1"/>
          <p:nvPr/>
        </p:nvSpPr>
        <p:spPr>
          <a:xfrm>
            <a:off x="673607" y="1432700"/>
            <a:ext cx="10531659" cy="3353547"/>
          </a:xfrm>
          <a:prstGeom prst="rect">
            <a:avLst/>
          </a:prstGeom>
        </p:spPr>
        <p:txBody>
          <a:bodyPr lIns="0" tIns="0" rIns="0" bIns="0" rtlCol="0" anchor="t">
            <a:spAutoFit/>
          </a:bodyPr>
          <a:lstStyle/>
          <a:p>
            <a:pPr marL="533400" indent="-533400">
              <a:buFont typeface="Arial" panose="020B0604020202020204" pitchFamily="34" charset="0"/>
              <a:buChar char="•"/>
            </a:pPr>
            <a:r>
              <a:rPr lang="en-US" altLang="en-US" sz="2400">
                <a:latin typeface="Gotham" panose="020B0604020202020204" charset="0"/>
                <a:cs typeface="Gotham" panose="020B0604020202020204" charset="0"/>
              </a:rPr>
              <a:t>If the child is not home by month 11, the county is to file a permanency petition</a:t>
            </a:r>
          </a:p>
          <a:p>
            <a:pPr marL="990600" lvl="1" indent="-533400">
              <a:buFont typeface="Arial" panose="020B0604020202020204" pitchFamily="34" charset="0"/>
              <a:buChar char="•"/>
            </a:pPr>
            <a:r>
              <a:rPr lang="en-US" altLang="en-US" sz="2000">
                <a:latin typeface="Gotham" panose="020B0604020202020204" charset="0"/>
                <a:cs typeface="Gotham" panose="020B0604020202020204" charset="0"/>
              </a:rPr>
              <a:t>Reunification can occur after a permanency petition filed </a:t>
            </a:r>
          </a:p>
          <a:p>
            <a:pPr marL="990600" lvl="1" indent="-533400">
              <a:buFont typeface="Arial" panose="020B0604020202020204" pitchFamily="34" charset="0"/>
              <a:buChar char="•"/>
            </a:pPr>
            <a:r>
              <a:rPr lang="en-US" altLang="en-US" sz="2000">
                <a:latin typeface="Gotham" panose="020B0604020202020204" charset="0"/>
                <a:cs typeface="Gotham" panose="020B0604020202020204" charset="0"/>
              </a:rPr>
              <a:t>If sufficient progress is made on the case plan, the agency may recommend and the Court may order the child be reunified </a:t>
            </a:r>
          </a:p>
          <a:p>
            <a:pPr marL="990600" lvl="1" indent="-533400">
              <a:buFont typeface="Arial" panose="020B0604020202020204" pitchFamily="34" charset="0"/>
              <a:buChar char="•"/>
            </a:pPr>
            <a:r>
              <a:rPr lang="en-US" altLang="en-US" sz="2000">
                <a:latin typeface="Gotham" panose="020B0604020202020204" charset="0"/>
                <a:cs typeface="Gotham" panose="020B0604020202020204" charset="0"/>
              </a:rPr>
              <a:t>Often tested by a trial home visit (THV) </a:t>
            </a:r>
            <a:r>
              <a:rPr lang="en-US" altLang="en-US" sz="2000">
                <a:latin typeface="Gotham" panose="020B0604020202020204" charset="0"/>
                <a:cs typeface="Gotham" panose="020B0604020202020204" charset="0"/>
                <a:sym typeface="Monotype Sorts" pitchFamily="-48" charset="2"/>
              </a:rPr>
              <a:t>- child returns home while the agency still has legal custody of the child</a:t>
            </a:r>
          </a:p>
          <a:p>
            <a:pPr marL="533400" indent="-533400">
              <a:buFont typeface="Arial" panose="020B0604020202020204" pitchFamily="34" charset="0"/>
              <a:buChar char="•"/>
            </a:pPr>
            <a:r>
              <a:rPr lang="en-US" altLang="en-US" sz="2400">
                <a:latin typeface="Gotham" panose="020B0604020202020204" charset="0"/>
                <a:cs typeface="Gotham" panose="020B0604020202020204" charset="0"/>
              </a:rPr>
              <a:t>If a permanency petition has not been filed by 12 months, the court must hold a permanent placement determination hearing</a:t>
            </a:r>
          </a:p>
          <a:p>
            <a:pPr marL="361968" lvl="1" indent="-180984">
              <a:lnSpc>
                <a:spcPts val="2880"/>
              </a:lnSpc>
            </a:pPr>
            <a:endParaRPr lang="en-US" sz="2000">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F9423661-A688-8AE4-AD01-F1BB39D62A01}"/>
              </a:ext>
            </a:extLst>
          </p:cNvPr>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Permanency Timelines </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3950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7E22F62-B714-4163-8B67-00DBFC506B1D}" type="slidenum">
              <a:rPr lang="en-US" smtClean="0"/>
              <a:pPr/>
              <a:t>14</a:t>
            </a:fld>
            <a:endParaRPr lang="en-US"/>
          </a:p>
        </p:txBody>
      </p:sp>
      <p:pic>
        <p:nvPicPr>
          <p:cNvPr id="6" name="Picture 5">
            <a:extLst>
              <a:ext uri="{FF2B5EF4-FFF2-40B4-BE49-F238E27FC236}">
                <a16:creationId xmlns:a16="http://schemas.microsoft.com/office/drawing/2014/main" id="{CDDDCAFE-8597-A8E7-C5BC-98EFDB5C06D0}"/>
              </a:ext>
            </a:extLst>
          </p:cNvPr>
          <p:cNvPicPr>
            <a:picLocks noChangeAspect="1"/>
          </p:cNvPicPr>
          <p:nvPr/>
        </p:nvPicPr>
        <p:blipFill>
          <a:blip r:embed="rId2"/>
          <a:stretch>
            <a:fillRect/>
          </a:stretch>
        </p:blipFill>
        <p:spPr>
          <a:xfrm>
            <a:off x="1596000" y="171167"/>
            <a:ext cx="9000000" cy="6515665"/>
          </a:xfrm>
          <a:prstGeom prst="rect">
            <a:avLst/>
          </a:prstGeom>
        </p:spPr>
      </p:pic>
      <p:pic>
        <p:nvPicPr>
          <p:cNvPr id="8" name="Picture 7">
            <a:extLst>
              <a:ext uri="{FF2B5EF4-FFF2-40B4-BE49-F238E27FC236}">
                <a16:creationId xmlns:a16="http://schemas.microsoft.com/office/drawing/2014/main" id="{D93A2B0D-2E0F-A632-5D3E-1EFB8036D983}"/>
              </a:ext>
            </a:extLst>
          </p:cNvPr>
          <p:cNvPicPr>
            <a:picLocks noChangeAspect="1"/>
          </p:cNvPicPr>
          <p:nvPr/>
        </p:nvPicPr>
        <p:blipFill>
          <a:blip r:embed="rId3"/>
          <a:stretch>
            <a:fillRect/>
          </a:stretch>
        </p:blipFill>
        <p:spPr>
          <a:xfrm>
            <a:off x="1814995" y="6433203"/>
            <a:ext cx="5303980" cy="289585"/>
          </a:xfrm>
          <a:prstGeom prst="rect">
            <a:avLst/>
          </a:prstGeom>
        </p:spPr>
      </p:pic>
    </p:spTree>
    <p:extLst>
      <p:ext uri="{BB962C8B-B14F-4D97-AF65-F5344CB8AC3E}">
        <p14:creationId xmlns:p14="http://schemas.microsoft.com/office/powerpoint/2010/main" val="2929987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37127-1571-BCD3-2C87-E4194118AC0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22BDA18-AED4-2E28-6488-FEB4C908441C}"/>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51F89715-00A3-3D85-D408-EBECFDCC71FC}"/>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7AA85C7E-C58F-B2AF-C7AC-AC3F55ECA9BC}"/>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4B38D689-F7F5-4278-F017-F1A8B5D095A9}"/>
              </a:ext>
            </a:extLst>
          </p:cNvPr>
          <p:cNvSpPr txBox="1"/>
          <p:nvPr/>
        </p:nvSpPr>
        <p:spPr>
          <a:xfrm>
            <a:off x="673607" y="1432700"/>
            <a:ext cx="10531659" cy="2737994"/>
          </a:xfrm>
          <a:prstGeom prst="rect">
            <a:avLst/>
          </a:prstGeom>
        </p:spPr>
        <p:txBody>
          <a:bodyPr lIns="0" tIns="0" rIns="0" bIns="0" rtlCol="0" anchor="t">
            <a:spAutoFit/>
          </a:bodyPr>
          <a:lstStyle/>
          <a:p>
            <a:pPr>
              <a:lnSpc>
                <a:spcPct val="100000"/>
              </a:lnSpc>
            </a:pPr>
            <a:r>
              <a:rPr lang="en-US" sz="2600">
                <a:latin typeface="Gotham" panose="020B0604020202020204" charset="0"/>
                <a:cs typeface="Gotham" panose="020B0604020202020204" charset="0"/>
              </a:rPr>
              <a:t>Statutory preference is permanent placement with a relative through adoption or transfer of permanent legal and physical custody </a:t>
            </a:r>
          </a:p>
          <a:p>
            <a:pPr marL="914400" lvl="1" indent="-457200">
              <a:lnSpc>
                <a:spcPct val="100000"/>
              </a:lnSpc>
              <a:buFont typeface="Arial" panose="020B0604020202020204" pitchFamily="34" charset="0"/>
              <a:buChar char="•"/>
            </a:pPr>
            <a:r>
              <a:rPr lang="en-US" sz="2600">
                <a:latin typeface="Gotham" panose="020B0604020202020204" charset="0"/>
                <a:cs typeface="Gotham" panose="020B0604020202020204" charset="0"/>
              </a:rPr>
              <a:t>Statute amended in 2022</a:t>
            </a:r>
          </a:p>
          <a:p>
            <a:pPr marL="914400" lvl="1" indent="-457200">
              <a:lnSpc>
                <a:spcPct val="100000"/>
              </a:lnSpc>
              <a:buFont typeface="Arial" panose="020B0604020202020204" pitchFamily="34" charset="0"/>
              <a:buChar char="•"/>
            </a:pPr>
            <a:r>
              <a:rPr lang="en-US" sz="2600">
                <a:latin typeface="Gotham" panose="020B0604020202020204" charset="0"/>
                <a:cs typeface="Gotham" panose="020B0604020202020204" charset="0"/>
              </a:rPr>
              <a:t>Previously, preference was adoption through TPR or consent to adopt</a:t>
            </a:r>
          </a:p>
          <a:p>
            <a:r>
              <a:rPr lang="en-US" sz="2600">
                <a:latin typeface="Gotham" panose="020B0604020202020204" charset="0"/>
                <a:cs typeface="Gotham" panose="020B0604020202020204" charset="0"/>
              </a:rPr>
              <a:t>Minn. Stat. </a:t>
            </a:r>
            <a:r>
              <a:rPr lang="en-US" altLang="en-US" sz="2600">
                <a:latin typeface="Gotham" panose="020B0604020202020204" charset="0"/>
                <a:cs typeface="Gotham" panose="020B0604020202020204" charset="0"/>
              </a:rPr>
              <a:t>§ 260C.513(a)</a:t>
            </a:r>
            <a:endParaRPr lang="en-US" sz="2600">
              <a:latin typeface="Gotham" panose="020B0604020202020204" charset="0"/>
              <a:cs typeface="Gotham" panose="020B0604020202020204" charset="0"/>
            </a:endParaRPr>
          </a:p>
          <a:p>
            <a:pPr marL="361968" lvl="1" indent="-180984">
              <a:lnSpc>
                <a:spcPts val="2880"/>
              </a:lnSpc>
            </a:pPr>
            <a:endParaRPr lang="en-US" sz="2000">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5FC35600-A5B3-596F-E4E1-A8FF6F6085C8}"/>
              </a:ext>
            </a:extLst>
          </p:cNvPr>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Preferred Permanency </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3046558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85CE4-EAA5-999D-414F-E5C73C5F25F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3DBEE2F-93CF-8782-8215-63E064182AC4}"/>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5E973EEF-3191-8931-B716-9BBA63EBA728}"/>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D3CA20F8-6319-8463-2A80-D9CDD5DE6BED}"/>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5086DF52-B9C1-DC6F-6B84-AC9FC204C901}"/>
              </a:ext>
            </a:extLst>
          </p:cNvPr>
          <p:cNvSpPr txBox="1"/>
          <p:nvPr/>
        </p:nvSpPr>
        <p:spPr>
          <a:xfrm>
            <a:off x="673607" y="1432700"/>
            <a:ext cx="10531659" cy="5055038"/>
          </a:xfrm>
          <a:prstGeom prst="rect">
            <a:avLst/>
          </a:prstGeom>
        </p:spPr>
        <p:txBody>
          <a:bodyPr lIns="0" tIns="0" rIns="0" bIns="0" rtlCol="0" anchor="t">
            <a:spAutoFit/>
          </a:bodyPr>
          <a:lstStyle/>
          <a:p>
            <a:pPr marL="742950" lvl="1" indent="-285750">
              <a:spcBef>
                <a:spcPts val="1000"/>
              </a:spcBef>
              <a:buFont typeface="Arial" panose="020B0604020202020204" pitchFamily="34" charset="0"/>
              <a:buChar char="•"/>
              <a:defRPr/>
            </a:pPr>
            <a:r>
              <a:rPr kumimoji="0" lang="en-US" altLang="en-US" b="0" i="0" u="none" strike="noStrike" kern="1200" cap="none" spc="0" normalizeH="0" baseline="0" noProof="0">
                <a:ln>
                  <a:noFill/>
                </a:ln>
                <a:effectLst/>
                <a:uLnTx/>
                <a:uFillTx/>
                <a:latin typeface="Gotham" panose="020B0604020202020204" charset="0"/>
                <a:cs typeface="Gotham" panose="020B0604020202020204" charset="0"/>
              </a:rPr>
              <a:t>Notice requirements are the same as in CHIPS trials </a:t>
            </a:r>
          </a:p>
          <a:p>
            <a:pPr marL="742950" lvl="1" indent="-285750">
              <a:spcBef>
                <a:spcPts val="1000"/>
              </a:spcBef>
              <a:buFont typeface="Arial" panose="020B0604020202020204" pitchFamily="34" charset="0"/>
              <a:buChar char="•"/>
              <a:defRPr/>
            </a:pPr>
            <a:r>
              <a:rPr kumimoji="0" lang="en-US" altLang="en-US" b="0" i="0" u="none" strike="noStrike" kern="1200" cap="none" spc="0" normalizeH="0" baseline="0" noProof="0">
                <a:ln>
                  <a:noFill/>
                </a:ln>
                <a:effectLst/>
                <a:uLnTx/>
                <a:uFillTx/>
                <a:latin typeface="Gotham" panose="020B0604020202020204" charset="0"/>
                <a:cs typeface="Gotham" panose="020B0604020202020204" charset="0"/>
              </a:rPr>
              <a:t>New case file started</a:t>
            </a:r>
          </a:p>
          <a:p>
            <a:pPr marL="742950" lvl="1" indent="-285750">
              <a:spcBef>
                <a:spcPts val="1000"/>
              </a:spcBef>
              <a:buFont typeface="Arial" panose="020B0604020202020204" pitchFamily="34" charset="0"/>
              <a:buChar char="•"/>
              <a:defRPr/>
            </a:pPr>
            <a:r>
              <a:rPr kumimoji="0" lang="en-US" altLang="en-US" b="0" i="0" u="none" strike="noStrike" kern="1200" cap="none" spc="0" normalizeH="0" baseline="0" noProof="0">
                <a:ln>
                  <a:noFill/>
                </a:ln>
                <a:effectLst/>
                <a:uLnTx/>
                <a:uFillTx/>
                <a:latin typeface="Gotham" panose="020B0604020202020204" charset="0"/>
                <a:cs typeface="Gotham" panose="020B0604020202020204" charset="0"/>
              </a:rPr>
              <a:t>The parent must admit or deny the permanency petition</a:t>
            </a:r>
          </a:p>
          <a:p>
            <a:pPr marL="742950" lvl="1" indent="-285750">
              <a:spcBef>
                <a:spcPts val="1000"/>
              </a:spcBef>
              <a:buFont typeface="Arial" panose="020B0604020202020204" pitchFamily="34" charset="0"/>
              <a:buChar char="•"/>
              <a:defRPr/>
            </a:pPr>
            <a:r>
              <a:rPr kumimoji="0" lang="en-US" altLang="en-US" b="0" i="0" u="none" strike="noStrike" kern="1200" cap="none" spc="0" normalizeH="0" baseline="0" noProof="0">
                <a:ln>
                  <a:noFill/>
                </a:ln>
                <a:effectLst/>
                <a:uLnTx/>
                <a:uFillTx/>
                <a:latin typeface="Gotham" panose="020B0604020202020204" charset="0"/>
                <a:cs typeface="Gotham" panose="020B0604020202020204" charset="0"/>
              </a:rPr>
              <a:t>Trial on the permanency petition must occur within 60 days after the Admit/Deny hearing</a:t>
            </a:r>
          </a:p>
          <a:p>
            <a:pPr marL="742950" lvl="1" indent="-285750">
              <a:spcBef>
                <a:spcPts val="1000"/>
              </a:spcBef>
              <a:buFont typeface="Arial" panose="020B0604020202020204" pitchFamily="34" charset="0"/>
              <a:buChar char="•"/>
              <a:defRPr/>
            </a:pPr>
            <a:r>
              <a:rPr kumimoji="0" lang="en-US" altLang="en-US" b="0" i="0" u="none" strike="noStrike" kern="1200" cap="none" spc="0" normalizeH="0" baseline="0" noProof="0">
                <a:ln>
                  <a:noFill/>
                </a:ln>
                <a:effectLst/>
                <a:uLnTx/>
                <a:uFillTx/>
                <a:latin typeface="Gotham" panose="020B0604020202020204" charset="0"/>
                <a:cs typeface="Gotham" panose="020B0604020202020204" charset="0"/>
              </a:rPr>
              <a:t>Must be proven by clear and convincing evidence and find that reasonable or active efforts to rehabilitate the parent and reunite the child have failed</a:t>
            </a:r>
          </a:p>
          <a:p>
            <a:pPr marL="1200150" lvl="2" indent="-285750">
              <a:spcBef>
                <a:spcPts val="500"/>
              </a:spcBef>
              <a:buFont typeface="Arial" panose="020B0604020202020204" pitchFamily="34" charset="0"/>
              <a:buChar char="•"/>
              <a:defRPr/>
            </a:pPr>
            <a:r>
              <a:rPr kumimoji="0" lang="en-US" altLang="en-US" sz="1500" b="0" i="0" u="none" strike="noStrike" kern="1200" cap="none" spc="0" normalizeH="0" baseline="0" noProof="0">
                <a:ln>
                  <a:noFill/>
                </a:ln>
                <a:effectLst/>
                <a:uLnTx/>
                <a:uFillTx/>
                <a:latin typeface="Gotham" panose="020B0604020202020204" charset="0"/>
                <a:cs typeface="Gotham" panose="020B0604020202020204" charset="0"/>
              </a:rPr>
              <a:t>In an ICWA TPR, standard of proof is beyond a reasonable doubt. Minn. R. Juv. Prot. 58.03, subd. 2(b)</a:t>
            </a:r>
          </a:p>
          <a:p>
            <a:pPr marL="742950" lvl="1" indent="-285750">
              <a:spcBef>
                <a:spcPts val="1000"/>
              </a:spcBef>
              <a:buFont typeface="Arial" panose="020B0604020202020204" pitchFamily="34" charset="0"/>
              <a:buChar char="•"/>
              <a:defRPr/>
            </a:pPr>
            <a:r>
              <a:rPr kumimoji="0" lang="en-US" altLang="en-US" b="0" i="0" u="none" strike="noStrike" kern="1200" cap="none" spc="0" normalizeH="0" baseline="0" noProof="0">
                <a:ln>
                  <a:noFill/>
                </a:ln>
                <a:effectLst/>
                <a:uLnTx/>
                <a:uFillTx/>
                <a:latin typeface="Gotham" panose="020B0604020202020204" charset="0"/>
                <a:cs typeface="Gotham" panose="020B0604020202020204" charset="0"/>
              </a:rPr>
              <a:t>Must be in the child’s best interests</a:t>
            </a:r>
          </a:p>
          <a:p>
            <a:pPr marR="0" lvl="0" algn="l" defTabSz="914400" rtl="0" eaLnBrk="1" fontAlgn="auto" latinLnBrk="0" hangingPunct="1">
              <a:lnSpc>
                <a:spcPct val="120000"/>
              </a:lnSpc>
              <a:spcBef>
                <a:spcPts val="1000"/>
              </a:spcBef>
              <a:spcAft>
                <a:spcPts val="0"/>
              </a:spcAft>
              <a:buClrTx/>
              <a:buSzTx/>
              <a:tabLst/>
              <a:defRPr/>
            </a:pPr>
            <a:r>
              <a:rPr kumimoji="0" lang="en-US" altLang="en-US" sz="1500" b="0" i="0" u="none" strike="noStrike" kern="1200" cap="none" spc="0" normalizeH="0" baseline="0" noProof="0">
                <a:ln>
                  <a:noFill/>
                </a:ln>
                <a:effectLst/>
                <a:uLnTx/>
                <a:uFillTx/>
                <a:latin typeface="Gotham" panose="020B0604020202020204" charset="0"/>
                <a:cs typeface="Gotham" panose="020B0604020202020204" charset="0"/>
              </a:rPr>
              <a:t>Minn. Stat. § 260C.503, subd. 1(a).  </a:t>
            </a:r>
          </a:p>
          <a:p>
            <a:pPr marR="0" lvl="0" algn="l" defTabSz="914400" rtl="0" eaLnBrk="1" fontAlgn="auto" latinLnBrk="0" hangingPunct="1">
              <a:lnSpc>
                <a:spcPct val="120000"/>
              </a:lnSpc>
              <a:spcBef>
                <a:spcPts val="1000"/>
              </a:spcBef>
              <a:spcAft>
                <a:spcPts val="0"/>
              </a:spcAft>
              <a:buClrTx/>
              <a:buSzTx/>
              <a:tabLst/>
              <a:defRPr/>
            </a:pPr>
            <a:r>
              <a:rPr kumimoji="0" lang="en-US" altLang="en-US" sz="1500" b="0" i="0" u="none" strike="noStrike" kern="1200" cap="none" spc="0" normalizeH="0" baseline="0" noProof="0">
                <a:ln>
                  <a:noFill/>
                </a:ln>
                <a:effectLst/>
                <a:uLnTx/>
                <a:uFillTx/>
                <a:latin typeface="Gotham" panose="020B0604020202020204" charset="0"/>
                <a:cs typeface="Gotham" panose="020B0604020202020204" charset="0"/>
              </a:rPr>
              <a:t>Minn. Stat. § 260C.505-511.</a:t>
            </a:r>
          </a:p>
          <a:p>
            <a:pPr marR="0" lvl="0" algn="l" defTabSz="914400" rtl="0" eaLnBrk="1" fontAlgn="auto" latinLnBrk="0" hangingPunct="1">
              <a:lnSpc>
                <a:spcPct val="120000"/>
              </a:lnSpc>
              <a:spcBef>
                <a:spcPts val="1000"/>
              </a:spcBef>
              <a:spcAft>
                <a:spcPts val="0"/>
              </a:spcAft>
              <a:buClrTx/>
              <a:buSzTx/>
              <a:tabLst/>
              <a:defRPr/>
            </a:pPr>
            <a:r>
              <a:rPr kumimoji="0" lang="en-US" altLang="en-US" sz="1500" b="0" i="0" u="none" strike="noStrike" kern="1200" cap="none" spc="0" normalizeH="0" baseline="0" noProof="0">
                <a:ln>
                  <a:noFill/>
                </a:ln>
                <a:effectLst/>
                <a:uLnTx/>
                <a:uFillTx/>
                <a:latin typeface="Gotham" panose="020B0604020202020204" charset="0"/>
                <a:cs typeface="Gotham" panose="020B0604020202020204" charset="0"/>
              </a:rPr>
              <a:t>Minn. R. Juv. Prot. Proc. 52-58.</a:t>
            </a:r>
          </a:p>
          <a:p>
            <a:pPr marL="533400" marR="0" lvl="0" indent="-533400" algn="l" defTabSz="914400" rtl="0" eaLnBrk="1" fontAlgn="auto" latinLnBrk="0" hangingPunct="1">
              <a:lnSpc>
                <a:spcPct val="90000"/>
              </a:lnSpc>
              <a:spcBef>
                <a:spcPct val="0"/>
              </a:spcBef>
              <a:spcAft>
                <a:spcPts val="0"/>
              </a:spcAft>
              <a:buClrTx/>
              <a:buSzTx/>
              <a:buFont typeface="Wingdings" panose="05000000000000000000" pitchFamily="2" charset="2"/>
              <a:buChar char="§"/>
              <a:tabLst/>
              <a:defRPr/>
            </a:pPr>
            <a:endParaRPr kumimoji="0" lang="en-US" altLang="en-US" sz="1800" b="0" i="0" u="none" strike="noStrike" kern="1200" cap="none" spc="0" normalizeH="0" baseline="0" noProof="0">
              <a:ln>
                <a:noFill/>
              </a:ln>
              <a:solidFill>
                <a:srgbClr val="005F61"/>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5F61"/>
              </a:solidFill>
              <a:effectLst/>
              <a:uLnTx/>
              <a:uFillTx/>
              <a:latin typeface="Arial"/>
              <a:ea typeface="+mn-ea"/>
              <a:cs typeface="+mn-cs"/>
            </a:endParaRPr>
          </a:p>
          <a:p>
            <a:pPr marL="361968" lvl="1" indent="-180984">
              <a:lnSpc>
                <a:spcPts val="2880"/>
              </a:lnSpc>
            </a:pPr>
            <a:endParaRPr lang="en-US" sz="2000">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EE4755DC-9EB2-A28A-1E49-7F327C599685}"/>
              </a:ext>
            </a:extLst>
          </p:cNvPr>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Permanency Petition Procedure</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3205274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9D607-D817-ADA9-50B4-261098286B9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799E9CD-5A71-6184-D83A-BC90AC307D0B}"/>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D1B55DCD-5563-928B-9BD8-41D32A9BA03F}"/>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1ED27A11-54BC-1B77-A596-337552BB2CF1}"/>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9D4E13CB-C442-0698-D7F5-081B1CF2572D}"/>
              </a:ext>
            </a:extLst>
          </p:cNvPr>
          <p:cNvSpPr txBox="1"/>
          <p:nvPr/>
        </p:nvSpPr>
        <p:spPr>
          <a:xfrm>
            <a:off x="673607" y="1432700"/>
            <a:ext cx="10531659" cy="964175"/>
          </a:xfrm>
          <a:prstGeom prst="rect">
            <a:avLst/>
          </a:prstGeom>
        </p:spPr>
        <p:txBody>
          <a:bodyPr lIns="0" tIns="0" rIns="0" bIns="0" rtlCol="0" anchor="t">
            <a:spAutoFit/>
          </a:bodyPr>
          <a:lstStyle/>
          <a:p>
            <a:pPr lvl="1">
              <a:lnSpc>
                <a:spcPct val="90000"/>
              </a:lnSpc>
              <a:spcBef>
                <a:spcPct val="0"/>
              </a:spcBef>
              <a:defRPr/>
            </a:pPr>
            <a:endParaRPr kumimoji="0" lang="en-US" altLang="en-US" b="0" i="0" u="none" strike="noStrike" kern="1200" cap="none" spc="0" normalizeH="0" baseline="0" noProof="0">
              <a:ln>
                <a:noFill/>
              </a:ln>
              <a:solidFill>
                <a:srgbClr val="005F61"/>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5F61"/>
              </a:solidFill>
              <a:effectLst/>
              <a:uLnTx/>
              <a:uFillTx/>
              <a:latin typeface="Arial"/>
              <a:ea typeface="+mn-ea"/>
              <a:cs typeface="+mn-cs"/>
            </a:endParaRPr>
          </a:p>
          <a:p>
            <a:pPr marL="361968" lvl="1" indent="-180984">
              <a:lnSpc>
                <a:spcPts val="2880"/>
              </a:lnSpc>
            </a:pPr>
            <a:endParaRPr lang="en-US" sz="2000">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C98798BA-DF8A-FBA0-51AE-00B519B14123}"/>
              </a:ext>
            </a:extLst>
          </p:cNvPr>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Permanency Determinations</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
        <p:nvSpPr>
          <p:cNvPr id="6" name="TextBox 5">
            <a:extLst>
              <a:ext uri="{FF2B5EF4-FFF2-40B4-BE49-F238E27FC236}">
                <a16:creationId xmlns:a16="http://schemas.microsoft.com/office/drawing/2014/main" id="{23A43C4C-4ABA-3AEB-D562-00989FE36293}"/>
              </a:ext>
            </a:extLst>
          </p:cNvPr>
          <p:cNvSpPr txBox="1"/>
          <p:nvPr/>
        </p:nvSpPr>
        <p:spPr>
          <a:xfrm>
            <a:off x="1093304" y="1432700"/>
            <a:ext cx="8053180" cy="2343655"/>
          </a:xfrm>
          <a:prstGeom prst="rect">
            <a:avLst/>
          </a:prstGeom>
          <a:noFill/>
        </p:spPr>
        <p:txBody>
          <a:bodyPr wrap="square">
            <a:spAutoFit/>
          </a:bodyPr>
          <a:lstStyle/>
          <a:p>
            <a:pPr marL="342900" indent="-342900">
              <a:lnSpc>
                <a:spcPct val="150000"/>
              </a:lnSpc>
              <a:buFont typeface="Arial" panose="020B0604020202020204" pitchFamily="34" charset="0"/>
              <a:buChar char="•"/>
              <a:defRPr/>
            </a:pPr>
            <a:r>
              <a:rPr lang="en-US" sz="2000">
                <a:latin typeface="Gotham" panose="020B0604020202020204" charset="0"/>
                <a:cs typeface="Gotham" panose="020B0604020202020204" charset="0"/>
              </a:rPr>
              <a:t>Termination of Parental Rights (TPR)</a:t>
            </a:r>
          </a:p>
          <a:p>
            <a:pPr marL="342900" indent="-342900">
              <a:lnSpc>
                <a:spcPct val="150000"/>
              </a:lnSpc>
              <a:buFont typeface="Arial" panose="020B0604020202020204" pitchFamily="34" charset="0"/>
              <a:buChar char="•"/>
              <a:defRPr/>
            </a:pPr>
            <a:r>
              <a:rPr lang="en-US" sz="2000">
                <a:latin typeface="Gotham" panose="020B0604020202020204" charset="0"/>
                <a:cs typeface="Gotham" panose="020B0604020202020204" charset="0"/>
              </a:rPr>
              <a:t>Transfer of Permanent Legal and Physical Custody (TPLPC)</a:t>
            </a:r>
          </a:p>
          <a:p>
            <a:pPr marL="342900" indent="-342900">
              <a:lnSpc>
                <a:spcPct val="150000"/>
              </a:lnSpc>
              <a:buFont typeface="Arial" panose="020B0604020202020204" pitchFamily="34" charset="0"/>
              <a:buChar char="•"/>
              <a:defRPr/>
            </a:pPr>
            <a:r>
              <a:rPr lang="en-US" sz="2000">
                <a:latin typeface="Gotham" panose="020B0604020202020204" charset="0"/>
                <a:cs typeface="Gotham" panose="020B0604020202020204" charset="0"/>
              </a:rPr>
              <a:t>Consent to Adopt </a:t>
            </a:r>
          </a:p>
          <a:p>
            <a:pPr marL="342900" indent="-342900">
              <a:lnSpc>
                <a:spcPct val="150000"/>
              </a:lnSpc>
              <a:buFont typeface="Arial" panose="020B0604020202020204" pitchFamily="34" charset="0"/>
              <a:buChar char="•"/>
              <a:defRPr/>
            </a:pPr>
            <a:r>
              <a:rPr lang="en-US" sz="2000">
                <a:latin typeface="Gotham" panose="020B0604020202020204" charset="0"/>
                <a:cs typeface="Gotham" panose="020B0604020202020204" charset="0"/>
              </a:rPr>
              <a:t>Permanent Custody to the Agency (PCA)</a:t>
            </a:r>
          </a:p>
          <a:p>
            <a:pPr marL="342900" indent="-342900">
              <a:lnSpc>
                <a:spcPct val="150000"/>
              </a:lnSpc>
              <a:buFont typeface="Arial" panose="020B0604020202020204" pitchFamily="34" charset="0"/>
              <a:buChar char="•"/>
              <a:defRPr/>
            </a:pPr>
            <a:r>
              <a:rPr lang="en-US" sz="2000">
                <a:latin typeface="Gotham" panose="020B0604020202020204" charset="0"/>
                <a:cs typeface="Gotham" panose="020B0604020202020204" charset="0"/>
              </a:rPr>
              <a:t>Temporary Custody to the Agency </a:t>
            </a:r>
          </a:p>
        </p:txBody>
      </p:sp>
    </p:spTree>
    <p:extLst>
      <p:ext uri="{BB962C8B-B14F-4D97-AF65-F5344CB8AC3E}">
        <p14:creationId xmlns:p14="http://schemas.microsoft.com/office/powerpoint/2010/main" val="68810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167E4-0329-D379-0A17-22FEA492C15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8DA5530-5555-7B73-431C-728F24C9A38D}"/>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EA47D8FB-16B5-E78B-3AC4-D4FEF187F21A}"/>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36F46C0C-5FE7-F127-B8C6-201E2C25BA51}"/>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D1F30F91-AE12-4808-CDF3-BF6B327273CA}"/>
              </a:ext>
            </a:extLst>
          </p:cNvPr>
          <p:cNvSpPr txBox="1"/>
          <p:nvPr/>
        </p:nvSpPr>
        <p:spPr>
          <a:xfrm>
            <a:off x="673607" y="1432700"/>
            <a:ext cx="10531659" cy="5090945"/>
          </a:xfrm>
          <a:prstGeom prst="rect">
            <a:avLst/>
          </a:prstGeom>
        </p:spPr>
        <p:txBody>
          <a:bodyPr lIns="0" tIns="0" rIns="0" bIns="0" rtlCol="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effectLst/>
                <a:uLnTx/>
                <a:uFillTx/>
                <a:latin typeface="Gotham" panose="020B0604020202020204" charset="0"/>
                <a:cs typeface="Gotham" panose="020B0604020202020204" charset="0"/>
                <a:sym typeface="Monotype Sorts" pitchFamily="-48" charset="2"/>
              </a:rPr>
              <a:t>Minn. Stat. </a:t>
            </a:r>
            <a:r>
              <a:rPr kumimoji="0" lang="en-US" sz="2200" b="0" i="0" u="none" strike="noStrike" kern="1200" cap="none" spc="0" normalizeH="0" baseline="0" noProof="0">
                <a:ln>
                  <a:noFill/>
                </a:ln>
                <a:effectLst/>
                <a:uLnTx/>
                <a:uFillTx/>
                <a:latin typeface="Gotham" panose="020B0604020202020204" charset="0"/>
                <a:cs typeface="Gotham" panose="020B0604020202020204" charset="0"/>
              </a:rPr>
              <a:t>§§ 260C.601-260C.635 </a:t>
            </a:r>
            <a:endParaRPr kumimoji="0" lang="en-US" sz="2200" b="1" i="0" u="none" strike="noStrike" kern="1200" cap="none" spc="0" normalizeH="0" baseline="0" noProof="0">
              <a:ln>
                <a:noFill/>
              </a:ln>
              <a:effectLst/>
              <a:uLnTx/>
              <a:uFillTx/>
              <a:latin typeface="Gotham" panose="020B0604020202020204" charset="0"/>
              <a:cs typeface="Gotham" panose="020B060402020202020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Guardianship and legal and physical custody of the minor child is be transferred to the Commissioner of Human Services and child becomes a state ward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effectLst/>
                <a:uLnTx/>
                <a:uFillTx/>
                <a:latin typeface="Gotham" panose="020B0604020202020204" charset="0"/>
                <a:cs typeface="Gotham" panose="020B0604020202020204" charset="0"/>
              </a:rPr>
              <a:t>“Legacy youth” in Hennepin County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Parent loses all rights and has no standing to appear at further proceedings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except in petitions to re-establish the parent child relationship under Minn. Stat. § 260C.329</a:t>
            </a:r>
          </a:p>
          <a:p>
            <a:pPr marL="685800" lvl="1" indent="-228600">
              <a:lnSpc>
                <a:spcPct val="90000"/>
              </a:lnSpc>
              <a:spcBef>
                <a:spcPts val="1000"/>
              </a:spcBef>
              <a:buFont typeface="Arial" panose="020B0604020202020204" pitchFamily="34" charset="0"/>
              <a:buChar char="•"/>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Motion to withdraw voluntary TPR based upon a showing that withdrawal is necessary to correct a manifest injustice.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Court retains jurisdiction over the matter until: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the child is adopted;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is 18 years of age; or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continues in or re-enters care until age 21 (Extended Foster Care)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The county agency acts as the Commissioner’s agent and is charged with:</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ensuring the best interest of the child is met in planning and granting adoptions,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the diversity and cultural needs of those affected by adoption are recognized,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the Court receives timely information and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the child is appropriately involved in planning for adoption. </a:t>
            </a:r>
          </a:p>
          <a:p>
            <a:pPr marL="685800" lvl="1" indent="-228600">
              <a:lnSpc>
                <a:spcPct val="90000"/>
              </a:lnSpc>
              <a:spcBef>
                <a:spcPts val="1000"/>
              </a:spcBef>
              <a:buFont typeface="Arial" panose="020B0604020202020204" pitchFamily="34" charset="0"/>
              <a:buChar char="•"/>
              <a:defRPr/>
            </a:pPr>
            <a:endParaRPr kumimoji="0" lang="en-US" b="0" i="0" u="none" strike="noStrike" kern="1200" cap="none" spc="0" normalizeH="0" baseline="0" noProof="0">
              <a:ln>
                <a:noFill/>
              </a:ln>
              <a:solidFill>
                <a:srgbClr val="005F61"/>
              </a:solidFill>
              <a:effectLst/>
              <a:uLnTx/>
              <a:uFillTx/>
              <a:latin typeface="Arial"/>
              <a:ea typeface="+mn-ea"/>
              <a:cs typeface="+mn-cs"/>
            </a:endParaRPr>
          </a:p>
          <a:p>
            <a:pPr marL="361968" lvl="1" indent="-180984">
              <a:lnSpc>
                <a:spcPts val="2880"/>
              </a:lnSpc>
            </a:pPr>
            <a:endParaRPr lang="en-US" sz="2000">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FB4B5B5B-D508-EC21-D144-F09872937881}"/>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t>Termination of Parental Rights (TPR)</a:t>
            </a:r>
            <a:endParaRPr lang="en-US" sz="3600"/>
          </a:p>
        </p:txBody>
      </p:sp>
    </p:spTree>
    <p:extLst>
      <p:ext uri="{BB962C8B-B14F-4D97-AF65-F5344CB8AC3E}">
        <p14:creationId xmlns:p14="http://schemas.microsoft.com/office/powerpoint/2010/main" val="545924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5613E-246F-5E6B-5433-4F9CBD742F4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E319762-501A-2BAA-1BA7-390B6C2615B4}"/>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357DF1DA-36C8-4D59-185E-E8A3013AD976}"/>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FE8CADB6-447F-14D2-EDEE-90FFD0009E7F}"/>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5F4DF55F-7EA4-E3AE-73C8-806ED7098F69}"/>
              </a:ext>
            </a:extLst>
          </p:cNvPr>
          <p:cNvSpPr txBox="1"/>
          <p:nvPr/>
        </p:nvSpPr>
        <p:spPr>
          <a:xfrm>
            <a:off x="673607" y="1432700"/>
            <a:ext cx="10531659" cy="3720827"/>
          </a:xfrm>
          <a:prstGeom prst="rect">
            <a:avLst/>
          </a:prstGeom>
        </p:spPr>
        <p:txBody>
          <a:bodyPr lIns="0" tIns="0" rIns="0" bIns="0" rtlCol="0" anchor="t">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Review hearings must be conducted at least every 90 days for the purpose of reviewing progress towards adoption.  The Court shall review:</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the agency's reasonable efforts to finalize an adoption for the child;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the child's current out-of-home placement plan regarding:</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placement;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visitation and contact with siblings;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visitation and contact with relatives;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medical, mental, and dental health; and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Education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the agency’s planning for a youth’s independent living if the youth is age 14 and older.</a:t>
            </a:r>
          </a:p>
          <a:p>
            <a:pPr marL="685800" lvl="1" indent="-228600">
              <a:lnSpc>
                <a:spcPct val="90000"/>
              </a:lnSpc>
              <a:spcBef>
                <a:spcPts val="1000"/>
              </a:spcBef>
              <a:buFont typeface="Arial" panose="020B0604020202020204" pitchFamily="34" charset="0"/>
              <a:buChar char="•"/>
              <a:defRPr/>
            </a:pPr>
            <a:endParaRPr kumimoji="0" lang="en-US" b="0" i="0" u="none" strike="noStrike" kern="1200" cap="none" spc="0" normalizeH="0" baseline="0" noProof="0">
              <a:ln>
                <a:noFill/>
              </a:ln>
              <a:solidFill>
                <a:srgbClr val="005F61"/>
              </a:solidFill>
              <a:effectLst/>
              <a:uLnTx/>
              <a:uFillTx/>
              <a:latin typeface="Arial"/>
              <a:ea typeface="+mn-ea"/>
              <a:cs typeface="+mn-cs"/>
            </a:endParaRPr>
          </a:p>
          <a:p>
            <a:pPr marL="361968" lvl="1" indent="-180984">
              <a:lnSpc>
                <a:spcPts val="2880"/>
              </a:lnSpc>
            </a:pPr>
            <a:endParaRPr lang="en-US" sz="2000">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4232B256-3353-6103-3567-7687E66C9852}"/>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t>Post-TPR Review Hearings </a:t>
            </a:r>
            <a:endParaRPr lang="en-US" sz="3600"/>
          </a:p>
        </p:txBody>
      </p:sp>
    </p:spTree>
    <p:extLst>
      <p:ext uri="{BB962C8B-B14F-4D97-AF65-F5344CB8AC3E}">
        <p14:creationId xmlns:p14="http://schemas.microsoft.com/office/powerpoint/2010/main" val="63145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73607" y="1695212"/>
            <a:ext cx="10531659" cy="3426387"/>
          </a:xfrm>
          <a:prstGeom prst="rect">
            <a:avLst/>
          </a:prstGeom>
        </p:spPr>
        <p:txBody>
          <a:bodyPr lIns="0" tIns="0" rIns="0" bIns="0" rtlCol="0" anchor="t">
            <a:spAutoFit/>
          </a:bodyPr>
          <a:lstStyle/>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“‘Permanency is both a process and a result’ wherein children locate and create a lifelong supportive, secure, safe, and stable parenting relationship with a least one unconditionally committed and caring adult.” </a:t>
            </a:r>
          </a:p>
          <a:p>
            <a:pPr marL="571500" lvl="1">
              <a:lnSpc>
                <a:spcPct val="90000"/>
              </a:lnSpc>
              <a:spcBef>
                <a:spcPts val="1000"/>
              </a:spcBef>
              <a:defRPr/>
            </a:pPr>
            <a:r>
              <a:rPr lang="en-US" sz="1400">
                <a:latin typeface="Gotham" panose="020B0604020202020204" charset="0"/>
                <a:cs typeface="Gotham" panose="020B0604020202020204" charset="0"/>
              </a:rPr>
              <a:t>Anne Tyler Gueinzius &amp; Julia Hillel, Permanency Best Practices for Minnesota’s Foster Care Youth, 40 William Mitchell Law Rev.1083,1085 (2014) citing </a:t>
            </a:r>
            <a:r>
              <a:rPr lang="en-US" sz="1400">
                <a:latin typeface="Gotham" panose="020B0604020202020204" charset="0"/>
                <a:cs typeface="Gotham" panose="020B0604020202020204" charset="0"/>
                <a:hlinkClick r:id="rId2">
                  <a:extLst>
                    <a:ext uri="{A12FA001-AC4F-418D-AE19-62706E023703}">
                      <ahyp:hlinkClr xmlns:ahyp="http://schemas.microsoft.com/office/drawing/2018/hyperlinkcolor" val="tx"/>
                    </a:ext>
                  </a:extLst>
                </a:hlinkClick>
              </a:rPr>
              <a:t>www.senecacenter.org/perm_permanency_def</a:t>
            </a:r>
            <a:r>
              <a:rPr lang="en-US" sz="1400">
                <a:latin typeface="Gotham" panose="020B0604020202020204" charset="0"/>
                <a:cs typeface="Gotham" panose="020B0604020202020204" charset="0"/>
              </a:rPr>
              <a:t> </a:t>
            </a:r>
          </a:p>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It is a sense of belonging that refers to a child’s membership in a family and the child’s attachments to those who matter the most to the child. </a:t>
            </a:r>
          </a:p>
          <a:p>
            <a:pPr marL="571500" lvl="1">
              <a:lnSpc>
                <a:spcPct val="90000"/>
              </a:lnSpc>
              <a:spcBef>
                <a:spcPts val="1000"/>
              </a:spcBef>
              <a:defRPr/>
            </a:pPr>
            <a:r>
              <a:rPr lang="en-US" sz="1400">
                <a:latin typeface="Gotham" panose="020B0604020202020204" charset="0"/>
                <a:cs typeface="Gotham" panose="020B0604020202020204" charset="0"/>
              </a:rPr>
              <a:t>Id. citing Sue Hoag Badeau, Permanency Value Training: Who Wouldn’t want a Family, Wis. </a:t>
            </a:r>
            <a:r>
              <a:rPr lang="en-US" sz="1400" err="1">
                <a:latin typeface="Gotham" panose="020B0604020202020204" charset="0"/>
                <a:cs typeface="Gotham" panose="020B0604020202020204" charset="0"/>
              </a:rPr>
              <a:t>Dep’t</a:t>
            </a:r>
            <a:r>
              <a:rPr lang="en-US" sz="1400">
                <a:latin typeface="Gotham" panose="020B0604020202020204" charset="0"/>
                <a:cs typeface="Gotham" panose="020B0604020202020204" charset="0"/>
              </a:rPr>
              <a:t> Child. &amp; Families 6 (2009).  </a:t>
            </a:r>
          </a:p>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Today we will discuss why permanency is important, the timelines to permanency, concurrent permanency planning, ways to talk to your child client about permanency and Minnesota’s permanency options.</a:t>
            </a:r>
          </a:p>
          <a:p>
            <a:pPr marL="361968" lvl="1" indent="-180984">
              <a:lnSpc>
                <a:spcPts val="2880"/>
              </a:lnSpc>
            </a:pPr>
            <a:endParaRPr lang="en-US" sz="2000">
              <a:solidFill>
                <a:srgbClr val="000000"/>
              </a:solidFill>
              <a:latin typeface="Gotham Bold" panose="020B0604020202020204" charset="0"/>
              <a:ea typeface="Gotham"/>
              <a:cs typeface="Gotham Bold" panose="020B0604020202020204" charset="0"/>
              <a:sym typeface="Gotham"/>
            </a:endParaRPr>
          </a:p>
        </p:txBody>
      </p:sp>
      <p:sp>
        <p:nvSpPr>
          <p:cNvPr id="8" name="TextBox 8"/>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What is Permanency?</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D7198-82D0-7F00-7EE1-A01A2784DA1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93898D4-1BC8-F388-B983-6A691106EE4B}"/>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2D9DACE4-7E0F-ACCE-52E8-BAA642416B78}"/>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7CB440A8-2A6F-AD01-1BB4-3978BF1E919E}"/>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9CD38E65-1D53-E5CF-5F1A-8C6B48C565AF}"/>
              </a:ext>
            </a:extLst>
          </p:cNvPr>
          <p:cNvSpPr txBox="1"/>
          <p:nvPr/>
        </p:nvSpPr>
        <p:spPr>
          <a:xfrm>
            <a:off x="673607" y="1432700"/>
            <a:ext cx="10531659" cy="3467937"/>
          </a:xfrm>
          <a:prstGeom prst="rect">
            <a:avLst/>
          </a:prstGeom>
        </p:spPr>
        <p:txBody>
          <a:bodyPr lIns="0" tIns="0" rIns="0" bIns="0" rtlCol="0" anchor="t">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effectLst/>
                <a:uLnTx/>
                <a:uFillTx/>
                <a:latin typeface="Gotham" panose="020B0604020202020204" charset="0"/>
                <a:cs typeface="Gotham" panose="020B0604020202020204" charset="0"/>
              </a:rPr>
              <a:t>TPR </a:t>
            </a:r>
            <a:r>
              <a:rPr kumimoji="0" lang="en-US" sz="1900" b="1" i="0" u="none" strike="noStrike" kern="1200" cap="none" spc="0" normalizeH="0" baseline="0" noProof="0">
                <a:ln>
                  <a:noFill/>
                </a:ln>
                <a:effectLst/>
                <a:uLnTx/>
                <a:uFillTx/>
                <a:latin typeface="Gotham" panose="020B0604020202020204" charset="0"/>
                <a:cs typeface="Gotham" panose="020B0604020202020204" charset="0"/>
              </a:rPr>
              <a:t>cannot</a:t>
            </a:r>
            <a:r>
              <a:rPr kumimoji="0" lang="en-US" sz="1900" b="0" i="0" u="none" strike="noStrike" kern="1200" cap="none" spc="0" normalizeH="0" baseline="0" noProof="0">
                <a:ln>
                  <a:noFill/>
                </a:ln>
                <a:effectLst/>
                <a:uLnTx/>
                <a:uFillTx/>
                <a:latin typeface="Gotham" panose="020B0604020202020204" charset="0"/>
                <a:cs typeface="Gotham" panose="020B0604020202020204" charset="0"/>
              </a:rPr>
              <a:t> be based on failure to complete case plan requirements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effectLst/>
                <a:uLnTx/>
                <a:uFillTx/>
                <a:latin typeface="Gotham" panose="020B0604020202020204" charset="0"/>
                <a:cs typeface="Gotham" panose="020B0604020202020204" charset="0"/>
              </a:rPr>
              <a:t>Restrictions on TPRs – TPR only in certain circumstances: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effectLst/>
                <a:uLnTx/>
                <a:uFillTx/>
                <a:latin typeface="Gotham" panose="020B0604020202020204" charset="0"/>
                <a:cs typeface="Gotham" panose="020B0604020202020204" charset="0"/>
              </a:rPr>
              <a:t>Allegations involved sexual abuse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effectLst/>
                <a:uLnTx/>
                <a:uFillTx/>
                <a:latin typeface="Gotham" panose="020B0604020202020204" charset="0"/>
                <a:cs typeface="Gotham" panose="020B0604020202020204" charset="0"/>
              </a:rPr>
              <a:t>Egregious harm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effectLst/>
                <a:uLnTx/>
                <a:uFillTx/>
                <a:latin typeface="Gotham" panose="020B0604020202020204" charset="0"/>
                <a:cs typeface="Gotham" panose="020B0604020202020204" charset="0"/>
              </a:rPr>
              <a:t>Failing to protect a child from an overt act or condition that constitutes egregious harm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a:ln>
                  <a:noFill/>
                </a:ln>
                <a:effectLst/>
                <a:uLnTx/>
                <a:uFillTx/>
                <a:latin typeface="Gotham" panose="020B0604020202020204" charset="0"/>
                <a:cs typeface="Gotham" panose="020B0604020202020204" charset="0"/>
              </a:rPr>
              <a:t>Specific crimes (murder, manslaughter, domestic assault by strangulation, felony domestic assault, kidnapping, CSC, soliciting prostitution, prostitution of a minor, possessing child porn, malicious punishment, neglect, endangerment of a child, use of a minor in sexual performance </a:t>
            </a:r>
          </a:p>
          <a:p>
            <a:pPr marL="685800" lvl="1" indent="-228600">
              <a:lnSpc>
                <a:spcPct val="90000"/>
              </a:lnSpc>
              <a:spcBef>
                <a:spcPts val="1000"/>
              </a:spcBef>
              <a:buFont typeface="Arial" panose="020B0604020202020204" pitchFamily="34" charset="0"/>
              <a:buChar char="•"/>
              <a:defRPr/>
            </a:pPr>
            <a:endParaRPr kumimoji="0" lang="en-US" b="0" i="0" u="none" strike="noStrike" kern="1200" cap="none" spc="0" normalizeH="0" baseline="0" noProof="0">
              <a:ln>
                <a:noFill/>
              </a:ln>
              <a:solidFill>
                <a:srgbClr val="005F61"/>
              </a:solidFill>
              <a:effectLst/>
              <a:uLnTx/>
              <a:uFillTx/>
              <a:latin typeface="Arial"/>
              <a:ea typeface="+mn-ea"/>
              <a:cs typeface="+mn-cs"/>
            </a:endParaRPr>
          </a:p>
          <a:p>
            <a:pPr marL="361968" lvl="1" indent="-180984">
              <a:lnSpc>
                <a:spcPts val="2880"/>
              </a:lnSpc>
            </a:pPr>
            <a:endParaRPr lang="en-US" sz="2000">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677CB8D8-6E18-3815-5016-AF3090BF8D8B}"/>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t>TPR under MAAFPCWDA</a:t>
            </a:r>
            <a:endParaRPr lang="en-US" sz="3600"/>
          </a:p>
        </p:txBody>
      </p:sp>
    </p:spTree>
    <p:extLst>
      <p:ext uri="{BB962C8B-B14F-4D97-AF65-F5344CB8AC3E}">
        <p14:creationId xmlns:p14="http://schemas.microsoft.com/office/powerpoint/2010/main" val="410038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F461B-95A7-237F-59DE-37863275243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5940AF6-E2C4-8DDA-3521-B19BF75331AF}"/>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F79F7EE1-9803-874A-6C8A-BD75327FAB51}"/>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695BDF7F-CC4A-DDCB-C534-6CCAAC8EB808}"/>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7CFBA448-6B2A-F0D6-C97C-419705CF00B9}"/>
              </a:ext>
            </a:extLst>
          </p:cNvPr>
          <p:cNvSpPr txBox="1"/>
          <p:nvPr/>
        </p:nvSpPr>
        <p:spPr>
          <a:xfrm>
            <a:off x="673607" y="1432700"/>
            <a:ext cx="10531659" cy="4191725"/>
          </a:xfrm>
          <a:prstGeom prst="rect">
            <a:avLst/>
          </a:prstGeom>
        </p:spPr>
        <p:txBody>
          <a:bodyPr lIns="0" tIns="0" rIns="0" bIns="0" rtlCol="0" anchor="t">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kern="1200" cap="none" spc="0" normalizeH="0" baseline="0" noProof="0">
                <a:ln>
                  <a:noFill/>
                </a:ln>
                <a:effectLst/>
                <a:uLnTx/>
                <a:uFillTx/>
                <a:latin typeface="Gotham" panose="020B0604020202020204" charset="0"/>
                <a:cs typeface="Gotham" panose="020B0604020202020204" charset="0"/>
              </a:rPr>
              <a:t>TPR allowed if no willing or able relative for a transfer of custody, and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kern="1200" cap="none" spc="0" normalizeH="0" baseline="0" noProof="0">
                <a:ln>
                  <a:noFill/>
                </a:ln>
                <a:effectLst/>
                <a:uLnTx/>
                <a:uFillTx/>
                <a:latin typeface="Gotham" panose="020B0604020202020204" charset="0"/>
                <a:cs typeface="Gotham" panose="020B0604020202020204" charset="0"/>
              </a:rPr>
              <a:t>Child abandoned;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kern="1200" cap="none" spc="0" normalizeH="0" baseline="0" noProof="0">
                <a:ln>
                  <a:noFill/>
                </a:ln>
                <a:effectLst/>
                <a:uLnTx/>
                <a:uFillTx/>
                <a:latin typeface="Gotham" panose="020B0604020202020204" charset="0"/>
                <a:cs typeface="Gotham" panose="020B0604020202020204" charset="0"/>
              </a:rPr>
              <a:t>Parent is palpably unfit;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kern="1200" cap="none" spc="0" normalizeH="0" baseline="0" noProof="0">
                <a:ln>
                  <a:noFill/>
                </a:ln>
                <a:effectLst/>
                <a:uLnTx/>
                <a:uFillTx/>
                <a:latin typeface="Gotham" panose="020B0604020202020204" charset="0"/>
                <a:cs typeface="Gotham" panose="020B0604020202020204" charset="0"/>
              </a:rPr>
              <a:t>Egregious harm that indicates a lack of regard for the child’s well-being, reasonable person standard for best interests.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kern="1200" cap="none" spc="0" normalizeH="0" baseline="0" noProof="0">
                <a:ln>
                  <a:noFill/>
                </a:ln>
                <a:effectLst/>
                <a:uLnTx/>
                <a:uFillTx/>
                <a:latin typeface="Gotham" panose="020B0604020202020204" charset="0"/>
                <a:cs typeface="Gotham" panose="020B0604020202020204" charset="0"/>
              </a:rPr>
              <a:t>Active efforts failed to correct conditions. Presumed failure if all the following are met: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kern="1200" cap="none" spc="0" normalizeH="0" baseline="0" noProof="0">
                <a:ln>
                  <a:noFill/>
                </a:ln>
                <a:effectLst/>
                <a:uLnTx/>
                <a:uFillTx/>
                <a:latin typeface="Gotham" panose="020B0604020202020204" charset="0"/>
                <a:cs typeface="Gotham" panose="020B0604020202020204" charset="0"/>
              </a:rPr>
              <a:t>Child out of home for 12 of 22 preceding months. For children under 8, 6 months unless parent maintains contact and is case-plan compliant.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kern="1200" cap="none" spc="0" normalizeH="0" baseline="0" noProof="0">
                <a:ln>
                  <a:noFill/>
                </a:ln>
                <a:effectLst/>
                <a:uLnTx/>
                <a:uFillTx/>
                <a:latin typeface="Gotham" panose="020B0604020202020204" charset="0"/>
                <a:cs typeface="Gotham" panose="020B0604020202020204" charset="0"/>
              </a:rPr>
              <a:t>Case plan approved by court.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kern="1200" cap="none" spc="0" normalizeH="0" baseline="0" noProof="0">
                <a:ln>
                  <a:noFill/>
                </a:ln>
                <a:effectLst/>
                <a:uLnTx/>
                <a:uFillTx/>
                <a:latin typeface="Gotham" panose="020B0604020202020204" charset="0"/>
                <a:cs typeface="Gotham" panose="020B0604020202020204" charset="0"/>
              </a:rPr>
              <a:t>Parent has not substantially complied with court orders and a reasonable case plan.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kern="1200" cap="none" spc="0" normalizeH="0" baseline="0" noProof="0">
                <a:ln>
                  <a:noFill/>
                </a:ln>
                <a:effectLst/>
                <a:uLnTx/>
                <a:uFillTx/>
                <a:latin typeface="Gotham" panose="020B0604020202020204" charset="0"/>
                <a:cs typeface="Gotham" panose="020B0604020202020204" charset="0"/>
              </a:rPr>
              <a:t>Active efforts made.</a:t>
            </a:r>
          </a:p>
          <a:p>
            <a:pPr marL="685800" lvl="1" indent="-228600">
              <a:lnSpc>
                <a:spcPct val="90000"/>
              </a:lnSpc>
              <a:spcBef>
                <a:spcPts val="1000"/>
              </a:spcBef>
              <a:buFont typeface="Arial" panose="020B0604020202020204" pitchFamily="34" charset="0"/>
              <a:buChar char="•"/>
              <a:defRPr/>
            </a:pPr>
            <a:endParaRPr kumimoji="0" lang="en-US" b="0" i="0" u="none" strike="noStrike" kern="1200" cap="none" spc="0" normalizeH="0" baseline="0" noProof="0">
              <a:ln>
                <a:noFill/>
              </a:ln>
              <a:solidFill>
                <a:srgbClr val="005F61"/>
              </a:solidFill>
              <a:effectLst/>
              <a:uLnTx/>
              <a:uFillTx/>
              <a:latin typeface="Arial"/>
              <a:ea typeface="+mn-ea"/>
              <a:cs typeface="+mn-cs"/>
            </a:endParaRPr>
          </a:p>
          <a:p>
            <a:pPr marL="361968" lvl="1" indent="-180984">
              <a:lnSpc>
                <a:spcPts val="2880"/>
              </a:lnSpc>
            </a:pPr>
            <a:endParaRPr lang="en-US" sz="2000">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C773CE43-05E0-C452-A50D-63E76CD81E5E}"/>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latin typeface="Gotham Bold" panose="020B0604020202020204" charset="0"/>
                <a:cs typeface="Gotham Bold" panose="020B0604020202020204" charset="0"/>
              </a:rPr>
              <a:t>TPR under MAAFPCWDA</a:t>
            </a:r>
            <a:endParaRPr lang="en-US" sz="3600">
              <a:latin typeface="Gotham Bold" panose="020B0604020202020204" charset="0"/>
              <a:cs typeface="Gotham Bold" panose="020B0604020202020204" charset="0"/>
            </a:endParaRPr>
          </a:p>
        </p:txBody>
      </p:sp>
    </p:spTree>
    <p:extLst>
      <p:ext uri="{BB962C8B-B14F-4D97-AF65-F5344CB8AC3E}">
        <p14:creationId xmlns:p14="http://schemas.microsoft.com/office/powerpoint/2010/main" val="2560924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FCA-3303-B479-BB0F-ADEA1BB55C1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C1E987A-C8B4-C290-6E91-29DAB222518F}"/>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C41FFD59-A914-CB60-63FC-5E84838DB555}"/>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F0F539B2-61FD-0BD0-F819-9381A00CA0FC}"/>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539EA6DB-4C64-31C4-CD83-1D8B05C6450F}"/>
              </a:ext>
            </a:extLst>
          </p:cNvPr>
          <p:cNvSpPr txBox="1"/>
          <p:nvPr/>
        </p:nvSpPr>
        <p:spPr>
          <a:xfrm>
            <a:off x="673607" y="1432700"/>
            <a:ext cx="10531659" cy="4005007"/>
          </a:xfrm>
          <a:prstGeom prst="rect">
            <a:avLst/>
          </a:prstGeom>
        </p:spPr>
        <p:txBody>
          <a:bodyPr lIns="0" tIns="0" rIns="0" bIns="0" rtlCol="0" anchor="t">
            <a:spAutoFit/>
          </a:bodyPr>
          <a:lstStyle/>
          <a:p>
            <a:pPr lvl="0">
              <a:spcBef>
                <a:spcPts val="1000"/>
              </a:spcBef>
              <a:defRPr/>
            </a:pPr>
            <a:r>
              <a:rPr lang="en-US">
                <a:sym typeface="Monotype Sorts" pitchFamily="-48" charset="2"/>
              </a:rPr>
              <a:t>Minn. Stat. </a:t>
            </a:r>
            <a:r>
              <a:rPr lang="en-US"/>
              <a:t>§ 260C.515, subd. 3</a:t>
            </a:r>
            <a:endParaRPr kumimoji="0" lang="en-US" altLang="en-US" sz="1800" b="0" i="0" u="none" strike="noStrike" kern="1200" cap="none" spc="0" normalizeH="0" baseline="0" noProof="0">
              <a:ln>
                <a:noFill/>
              </a:ln>
              <a:effectLst/>
              <a:uLnTx/>
              <a:uFillTx/>
              <a:latin typeface="Gotham" panose="020B0604020202020204" charset="0"/>
              <a:cs typeface="Gotham" panose="020B0604020202020204" charset="0"/>
            </a:endParaRPr>
          </a:p>
          <a:p>
            <a:pPr marL="742950" lvl="1" indent="-285750">
              <a:lnSpc>
                <a:spcPct val="90000"/>
              </a:lnSpc>
              <a:spcBef>
                <a:spcPts val="1000"/>
              </a:spcBef>
              <a:buFont typeface="Arial" panose="020B0604020202020204" pitchFamily="34" charset="0"/>
              <a:buChar char="•"/>
              <a:defRPr/>
            </a:pPr>
            <a:r>
              <a:rPr kumimoji="0" lang="en-US" b="0" i="0" u="none" strike="noStrike" kern="1200" cap="none" spc="0" normalizeH="0" baseline="0" noProof="0">
                <a:ln>
                  <a:noFill/>
                </a:ln>
                <a:effectLst/>
                <a:uLnTx/>
                <a:uFillTx/>
                <a:latin typeface="Gotham" panose="020B0604020202020204" charset="0"/>
                <a:cs typeface="Gotham" panose="020B0604020202020204" charset="0"/>
              </a:rPr>
              <a:t>Voluntary consent by parent(s)</a:t>
            </a:r>
          </a:p>
          <a:p>
            <a:pPr marL="742950" lvl="1" indent="-285750">
              <a:lnSpc>
                <a:spcPct val="90000"/>
              </a:lnSpc>
              <a:spcBef>
                <a:spcPts val="1000"/>
              </a:spcBef>
              <a:buFont typeface="Arial" panose="020B0604020202020204" pitchFamily="34" charset="0"/>
              <a:buChar char="•"/>
              <a:defRPr/>
            </a:pPr>
            <a:r>
              <a:rPr kumimoji="0" lang="en-US" b="0" i="0" u="none" strike="noStrike" kern="1200" cap="none" spc="0" normalizeH="0" baseline="0" noProof="0">
                <a:ln>
                  <a:noFill/>
                </a:ln>
                <a:effectLst/>
                <a:uLnTx/>
                <a:uFillTx/>
                <a:latin typeface="Gotham" panose="020B0604020202020204" charset="0"/>
                <a:cs typeface="Gotham" panose="020B0604020202020204" charset="0"/>
              </a:rPr>
              <a:t>For adoption by an identified prospective adoptive parent</a:t>
            </a:r>
          </a:p>
          <a:p>
            <a:pPr marL="742950" lvl="1" indent="-285750">
              <a:lnSpc>
                <a:spcPct val="90000"/>
              </a:lnSpc>
              <a:spcBef>
                <a:spcPts val="1000"/>
              </a:spcBef>
              <a:buFont typeface="Arial" panose="020B0604020202020204" pitchFamily="34" charset="0"/>
              <a:buChar char="•"/>
              <a:defRPr/>
            </a:pPr>
            <a:r>
              <a:rPr kumimoji="0" lang="en-US" b="0" i="0" u="none" strike="noStrike" kern="1200" cap="none" spc="0" normalizeH="0" baseline="0" noProof="0">
                <a:ln>
                  <a:noFill/>
                </a:ln>
                <a:effectLst/>
                <a:uLnTx/>
                <a:uFillTx/>
                <a:latin typeface="Gotham" panose="020B0604020202020204" charset="0"/>
                <a:cs typeface="Gotham" panose="020B0604020202020204" charset="0"/>
              </a:rPr>
              <a:t>Guardianship to the Commissioner </a:t>
            </a:r>
          </a:p>
          <a:p>
            <a:pPr marL="742950" lvl="1" indent="-285750">
              <a:lnSpc>
                <a:spcPct val="90000"/>
              </a:lnSpc>
              <a:spcBef>
                <a:spcPts val="1000"/>
              </a:spcBef>
              <a:buFont typeface="Arial" panose="020B0604020202020204" pitchFamily="34" charset="0"/>
              <a:buChar char="•"/>
              <a:defRPr/>
            </a:pPr>
            <a:r>
              <a:rPr kumimoji="0" lang="en-US" b="0" i="0" u="none" strike="noStrike" kern="1200" cap="none" spc="0" normalizeH="0" baseline="0" noProof="0">
                <a:ln>
                  <a:noFill/>
                </a:ln>
                <a:effectLst/>
                <a:uLnTx/>
                <a:uFillTx/>
                <a:latin typeface="Gotham" panose="020B0604020202020204" charset="0"/>
                <a:cs typeface="Gotham" panose="020B0604020202020204" charset="0"/>
              </a:rPr>
              <a:t>Requires review hearings at least every 90 days for the purpose of reviewing progress towards adoption</a:t>
            </a:r>
          </a:p>
          <a:p>
            <a:pPr marL="742950" lvl="1" indent="-285750">
              <a:lnSpc>
                <a:spcPct val="90000"/>
              </a:lnSpc>
              <a:spcBef>
                <a:spcPts val="1000"/>
              </a:spcBef>
              <a:buFont typeface="Arial" panose="020B0604020202020204" pitchFamily="34" charset="0"/>
              <a:buChar char="•"/>
              <a:defRPr/>
            </a:pPr>
            <a:r>
              <a:rPr kumimoji="0" lang="en-US" b="0" i="0" u="none" strike="noStrike" kern="1200" cap="none" spc="0" normalizeH="0" baseline="0" noProof="0">
                <a:ln>
                  <a:noFill/>
                </a:ln>
                <a:effectLst/>
                <a:uLnTx/>
                <a:uFillTx/>
                <a:latin typeface="Gotham" panose="020B0604020202020204" charset="0"/>
                <a:cs typeface="Gotham" panose="020B0604020202020204" charset="0"/>
              </a:rPr>
              <a:t>Agency must pursue adoptive placement in another home if the adoption is not finalized within 6 months of the execution of the consent </a:t>
            </a:r>
            <a:r>
              <a:rPr kumimoji="0" lang="en-US" b="1" i="0" u="none" strike="noStrike" kern="1200" cap="none" spc="0" normalizeH="0" baseline="0" noProof="0">
                <a:ln>
                  <a:noFill/>
                </a:ln>
                <a:effectLst/>
                <a:uLnTx/>
                <a:uFillTx/>
                <a:latin typeface="Gotham" panose="020B0604020202020204" charset="0"/>
                <a:cs typeface="Gotham" panose="020B0604020202020204" charset="0"/>
              </a:rPr>
              <a:t>UNLESS the Court finds the failure to finalize is not due to either the action or failure to act by the prospective adoptive parent. </a:t>
            </a:r>
          </a:p>
          <a:p>
            <a:pPr marL="742950" lvl="1" indent="-285750">
              <a:lnSpc>
                <a:spcPct val="90000"/>
              </a:lnSpc>
              <a:spcBef>
                <a:spcPts val="1000"/>
              </a:spcBef>
              <a:buFont typeface="Arial" panose="020B0604020202020204" pitchFamily="34" charset="0"/>
              <a:buChar char="•"/>
              <a:defRPr/>
            </a:pPr>
            <a:r>
              <a:rPr kumimoji="0" lang="en-US" b="0" i="0" u="none" strike="noStrike" kern="1200" cap="none" spc="0" normalizeH="0" baseline="0" noProof="0">
                <a:ln>
                  <a:noFill/>
                </a:ln>
                <a:effectLst/>
                <a:uLnTx/>
                <a:uFillTx/>
                <a:latin typeface="Gotham" panose="020B0604020202020204" charset="0"/>
                <a:cs typeface="Gotham" panose="020B0604020202020204" charset="0"/>
              </a:rPr>
              <a:t>If adoption is not completed, agency may pursue TPR </a:t>
            </a:r>
          </a:p>
          <a:p>
            <a:pPr marL="685800" lvl="1" indent="-228600">
              <a:lnSpc>
                <a:spcPct val="90000"/>
              </a:lnSpc>
              <a:spcBef>
                <a:spcPts val="1000"/>
              </a:spcBef>
              <a:buFont typeface="Arial" panose="020B0604020202020204" pitchFamily="34" charset="0"/>
              <a:buChar char="•"/>
              <a:defRPr/>
            </a:pPr>
            <a:endParaRPr kumimoji="0" lang="en-US" b="0" i="0" u="none" strike="noStrike" kern="1200" cap="none" spc="0" normalizeH="0" baseline="0" noProof="0">
              <a:ln>
                <a:noFill/>
              </a:ln>
              <a:solidFill>
                <a:srgbClr val="005F61"/>
              </a:solidFill>
              <a:effectLst/>
              <a:uLnTx/>
              <a:uFillTx/>
              <a:latin typeface="Arial"/>
              <a:ea typeface="+mn-ea"/>
              <a:cs typeface="+mn-cs"/>
            </a:endParaRPr>
          </a:p>
          <a:p>
            <a:pPr marL="361968" lvl="1" indent="-180984">
              <a:lnSpc>
                <a:spcPts val="2880"/>
              </a:lnSpc>
            </a:pPr>
            <a:endParaRPr lang="en-US" sz="2000">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F7398120-906C-D0E0-73B7-71CB56278712}"/>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t>Consent to Adopt</a:t>
            </a:r>
            <a:endParaRPr lang="en-US" sz="3600"/>
          </a:p>
        </p:txBody>
      </p:sp>
    </p:spTree>
    <p:extLst>
      <p:ext uri="{BB962C8B-B14F-4D97-AF65-F5344CB8AC3E}">
        <p14:creationId xmlns:p14="http://schemas.microsoft.com/office/powerpoint/2010/main" val="4103952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84299-05E1-E77A-0205-4E11207D90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C9BB2B-BB50-913F-F4A8-D289EA0ADA0A}"/>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4E91E72D-EF1B-A2DD-09B9-0A1F7781BDA5}"/>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E43E00F6-8848-762D-DEE1-41A38B9FE45D}"/>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D4338C6F-D218-EC5B-FD0B-D889E2907696}"/>
              </a:ext>
            </a:extLst>
          </p:cNvPr>
          <p:cNvSpPr txBox="1"/>
          <p:nvPr/>
        </p:nvSpPr>
        <p:spPr>
          <a:xfrm>
            <a:off x="673607" y="1429987"/>
            <a:ext cx="10531659" cy="4640566"/>
          </a:xfrm>
          <a:prstGeom prst="rect">
            <a:avLst/>
          </a:prstGeom>
        </p:spPr>
        <p:txBody>
          <a:bodyPr lIns="0" tIns="0" rIns="0" bIns="0" rtlCol="0" anchor="t">
            <a:spAutoFit/>
          </a:bodyPr>
          <a:lstStyle/>
          <a:p>
            <a:pPr marL="533400" marR="0" lvl="2" indent="-5334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Gotham" panose="020B0604020202020204" charset="0"/>
                <a:cs typeface="Gotham" panose="020B0604020202020204" charset="0"/>
              </a:rPr>
              <a:t>Minn. Stat. §260C.515, subd. 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Custody transferred to a parent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Court must find that the parent understands TPLPC “includes permanent, ongoing responsibility for the protection, care, and control of the child and decision making on behalf of the child until adulthood”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OR to a relative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Includes “individual who is an important friend” under Minn. Stat. §260C.007, subd. 27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panose="020B0604020202020204" charset="0"/>
                <a:cs typeface="Gotham" panose="020B0604020202020204" charset="0"/>
              </a:rPr>
              <a:t>Findings required: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Custodian understands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effectLst/>
                <a:uLnTx/>
                <a:uFillTx/>
                <a:latin typeface="Gotham" panose="020B0604020202020204" charset="0"/>
                <a:cs typeface="Gotham" panose="020B0604020202020204" charset="0"/>
              </a:rPr>
              <a:t>the responsibility is permanent and ongoing</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effectLst/>
                <a:uLnTx/>
                <a:uFillTx/>
                <a:latin typeface="Gotham" panose="020B0604020202020204" charset="0"/>
                <a:cs typeface="Gotham" panose="020B0604020202020204" charset="0"/>
              </a:rPr>
              <a:t>Permanent custodian cannot return child to parent without court’s approval and notice to agency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err="1">
                <a:ln>
                  <a:noFill/>
                </a:ln>
                <a:effectLst/>
                <a:uLnTx/>
                <a:uFillTx/>
                <a:latin typeface="Gotham" panose="020B0604020202020204" charset="0"/>
                <a:cs typeface="Gotham" panose="020B0604020202020204" charset="0"/>
              </a:rPr>
              <a:t>Northstar</a:t>
            </a:r>
            <a:r>
              <a:rPr kumimoji="0" lang="en-US" sz="1400" b="0" i="0" u="none" strike="noStrike" kern="1200" cap="none" spc="0" normalizeH="0" baseline="0" noProof="0">
                <a:ln>
                  <a:noFill/>
                </a:ln>
                <a:effectLst/>
                <a:uLnTx/>
                <a:uFillTx/>
                <a:latin typeface="Gotham" panose="020B0604020202020204" charset="0"/>
                <a:cs typeface="Gotham" panose="020B0604020202020204" charset="0"/>
              </a:rPr>
              <a:t> benefits are in the child’s best interests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Why adoption is not in the best interests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panose="020B0604020202020204" charset="0"/>
                <a:cs typeface="Gotham" panose="020B0604020202020204" charset="0"/>
              </a:rPr>
              <a:t>Agency made efforts to discuss with parents</a:t>
            </a:r>
            <a:endParaRPr kumimoji="0" lang="en-US" sz="1800" b="0" i="0" u="none" strike="noStrike" kern="1200" cap="none" spc="0" normalizeH="0" baseline="0" noProof="0">
              <a:ln>
                <a:noFill/>
              </a:ln>
              <a:effectLst/>
              <a:uLnTx/>
              <a:uFillTx/>
              <a:latin typeface="Gotham" panose="020B0604020202020204" charset="0"/>
              <a:cs typeface="Gotham" panose="020B0604020202020204" charset="0"/>
            </a:endParaRPr>
          </a:p>
          <a:p>
            <a:pPr marR="0" lvl="2" algn="l" defTabSz="914400" rtl="0" eaLnBrk="1" fontAlgn="auto" latinLnBrk="0" hangingPunct="1">
              <a:lnSpc>
                <a:spcPct val="90000"/>
              </a:lnSpc>
              <a:spcBef>
                <a:spcPts val="500"/>
              </a:spcBef>
              <a:spcAft>
                <a:spcPts val="0"/>
              </a:spcAft>
              <a:buClrTx/>
              <a:buSzTx/>
              <a:tabLst/>
              <a:defRPr/>
            </a:pPr>
            <a:endParaRPr kumimoji="0" lang="en-US" sz="1800" b="0" i="0" u="none" kern="1200" cap="none" spc="0" normalizeH="0" baseline="0" noProof="0">
              <a:ln>
                <a:noFill/>
              </a:ln>
              <a:effectLst/>
              <a:uLnTx/>
              <a:uFillTx/>
              <a:latin typeface="Gotham" panose="020B0604020202020204" charset="0"/>
              <a:cs typeface="Gotham" panose="020B0604020202020204" charset="0"/>
            </a:endParaRPr>
          </a:p>
          <a:p>
            <a:pPr marL="685800" lvl="1" indent="-228600">
              <a:lnSpc>
                <a:spcPct val="90000"/>
              </a:lnSpc>
              <a:spcBef>
                <a:spcPts val="1000"/>
              </a:spcBef>
              <a:buFont typeface="Arial" panose="020B0604020202020204" pitchFamily="34" charset="0"/>
              <a:buChar char="•"/>
              <a:defRPr/>
            </a:pPr>
            <a:endParaRPr kumimoji="0" lang="en-US" b="0" i="0" u="none" strike="noStrike" kern="1200" cap="none" spc="0" normalizeH="0" baseline="0" noProof="0">
              <a:ln>
                <a:noFill/>
              </a:ln>
              <a:solidFill>
                <a:srgbClr val="005F61"/>
              </a:solidFill>
              <a:effectLst/>
              <a:uLnTx/>
              <a:uFillTx/>
              <a:latin typeface="Arial"/>
              <a:ea typeface="+mn-ea"/>
              <a:cs typeface="+mn-cs"/>
            </a:endParaRPr>
          </a:p>
          <a:p>
            <a:pPr marL="361968" lvl="1" indent="-180984">
              <a:lnSpc>
                <a:spcPts val="2880"/>
              </a:lnSpc>
            </a:pPr>
            <a:endParaRPr lang="en-US" sz="2000">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7404B940-AD95-17F7-7B20-3CC29D563176}"/>
              </a:ext>
            </a:extLst>
          </p:cNvPr>
          <p:cNvSpPr txBox="1"/>
          <p:nvPr/>
        </p:nvSpPr>
        <p:spPr>
          <a:xfrm>
            <a:off x="673608" y="610870"/>
            <a:ext cx="10531658" cy="470898"/>
          </a:xfrm>
          <a:prstGeom prst="rect">
            <a:avLst/>
          </a:prstGeom>
        </p:spPr>
        <p:txBody>
          <a:bodyPr lIns="0" tIns="0" rIns="0" bIns="0" rtlCol="0" anchor="t">
            <a:spAutoFit/>
          </a:bodyPr>
          <a:lstStyle/>
          <a:p>
            <a:pPr marL="533400" marR="0" lvl="2" indent="-5334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400" b="1" i="0" u="none" strike="noStrike" kern="1200" cap="none" spc="0" normalizeH="0" baseline="0" noProof="0">
                <a:ln>
                  <a:noFill/>
                </a:ln>
                <a:effectLst/>
                <a:uLnTx/>
                <a:uFillTx/>
                <a:latin typeface="Gotham Bold" panose="020B0604020202020204" charset="0"/>
                <a:cs typeface="Gotham Bold" panose="020B0604020202020204" charset="0"/>
              </a:rPr>
              <a:t>Transfer of Permanent Legal and Physical Custody</a:t>
            </a:r>
          </a:p>
        </p:txBody>
      </p:sp>
    </p:spTree>
    <p:extLst>
      <p:ext uri="{BB962C8B-B14F-4D97-AF65-F5344CB8AC3E}">
        <p14:creationId xmlns:p14="http://schemas.microsoft.com/office/powerpoint/2010/main" val="235613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53974-5466-D715-833D-F6FDF05C9FD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EFD5197-A282-54D9-8FA7-280F83E2D059}"/>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7E83181F-E271-9961-E21E-AAB2604708F6}"/>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8A2E31E7-020A-4734-9F8A-FE3F5CA61A04}"/>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32EDDC2C-43AB-8F18-D720-38B36EF1A288}"/>
              </a:ext>
            </a:extLst>
          </p:cNvPr>
          <p:cNvSpPr txBox="1"/>
          <p:nvPr/>
        </p:nvSpPr>
        <p:spPr>
          <a:xfrm>
            <a:off x="673607" y="1251083"/>
            <a:ext cx="10531659" cy="4179927"/>
          </a:xfrm>
          <a:prstGeom prst="rect">
            <a:avLst/>
          </a:prstGeom>
        </p:spPr>
        <p:txBody>
          <a:bodyPr lIns="0" tIns="0" rIns="0" bIns="0" rtlCol="0" anchor="t">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Bold" panose="020B0604020202020204" charset="0"/>
                <a:cs typeface="Gotham Bold" panose="020B0604020202020204" charset="0"/>
              </a:rPr>
              <a:t>Who may file?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Bold" panose="020B0604020202020204" charset="0"/>
                <a:cs typeface="Gotham Bold" panose="020B0604020202020204" charset="0"/>
              </a:rPr>
              <a:t>Social services agency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effectLst/>
                <a:uLnTx/>
                <a:uFillTx/>
                <a:latin typeface="Gotham Bold" panose="020B0604020202020204" charset="0"/>
                <a:cs typeface="Gotham Bold" panose="020B0604020202020204" charset="0"/>
              </a:rPr>
              <a:t>Proposed custodian must have a background study completed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Bold" panose="020B0604020202020204" charset="0"/>
                <a:cs typeface="Gotham Bold" panose="020B0604020202020204" charset="0"/>
              </a:rPr>
              <a:t>Other parties to proceeding (including child) may file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effectLst/>
                <a:uLnTx/>
                <a:uFillTx/>
                <a:latin typeface="Gotham Bold" panose="020B0604020202020204" charset="0"/>
                <a:cs typeface="Gotham Bold" panose="020B0604020202020204" charset="0"/>
              </a:rPr>
              <a:t>Background study can be completed later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err="1">
                <a:ln>
                  <a:noFill/>
                </a:ln>
                <a:effectLst/>
                <a:uLnTx/>
                <a:uFillTx/>
                <a:latin typeface="Gotham Bold" panose="020B0604020202020204" charset="0"/>
                <a:cs typeface="Gotham Bold" panose="020B0604020202020204" charset="0"/>
              </a:rPr>
              <a:t>Northstar</a:t>
            </a:r>
            <a:r>
              <a:rPr kumimoji="0" lang="en-US" sz="1800" b="0" i="0" u="none" strike="noStrike" kern="1200" cap="none" spc="0" normalizeH="0" baseline="0" noProof="0">
                <a:ln>
                  <a:noFill/>
                </a:ln>
                <a:effectLst/>
                <a:uLnTx/>
                <a:uFillTx/>
                <a:latin typeface="Gotham Bold" panose="020B0604020202020204" charset="0"/>
                <a:cs typeface="Gotham Bold" panose="020B0604020202020204" charset="0"/>
              </a:rPr>
              <a:t> benefits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Bold" panose="020B0604020202020204" charset="0"/>
                <a:cs typeface="Gotham Bold" panose="020B0604020202020204" charset="0"/>
              </a:rPr>
              <a:t>TPLPC may be deferred based on benefits (can take months to finalize)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Gotham Bold" panose="020B0604020202020204" charset="0"/>
                <a:cs typeface="Gotham Bold" panose="020B0604020202020204" charset="0"/>
              </a:rPr>
              <a:t>Court hearings continue until finalized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Bold" panose="020B0604020202020204" charset="0"/>
                <a:cs typeface="Gotham Bold" panose="020B0604020202020204" charset="0"/>
              </a:rPr>
              <a:t>Any subsequent reviews and motions to modify custody are conducted in juvenile court.  Minn.Stat.§260C.519 (3)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latin typeface="Gotham Bold" panose="020B0604020202020204" charset="0"/>
                <a:cs typeface="Gotham Bold" panose="020B0604020202020204" charset="0"/>
              </a:rPr>
              <a:t>Court may retain jurisdiction after transfer to ensure services are provided for child and custodian</a:t>
            </a:r>
          </a:p>
          <a:p>
            <a:pPr marR="0" lvl="2" algn="l" defTabSz="914400" rtl="0" eaLnBrk="1" fontAlgn="auto" latinLnBrk="0" hangingPunct="1">
              <a:lnSpc>
                <a:spcPct val="90000"/>
              </a:lnSpc>
              <a:spcBef>
                <a:spcPts val="500"/>
              </a:spcBef>
              <a:spcAft>
                <a:spcPts val="0"/>
              </a:spcAft>
              <a:buClrTx/>
              <a:buSzTx/>
              <a:tabLst/>
              <a:defRPr/>
            </a:pPr>
            <a:endParaRPr kumimoji="0" lang="en-US" sz="1800" b="0" i="0" u="none" kern="1200" cap="none" spc="0" normalizeH="0" baseline="0" noProof="0">
              <a:ln>
                <a:noFill/>
              </a:ln>
              <a:effectLst/>
              <a:uLnTx/>
              <a:uFillTx/>
              <a:latin typeface="Gotham Bold" panose="020B0604020202020204" charset="0"/>
              <a:cs typeface="Gotham Bold" panose="020B0604020202020204" charset="0"/>
            </a:endParaRPr>
          </a:p>
          <a:p>
            <a:pPr marL="685800" lvl="1" indent="-228600">
              <a:lnSpc>
                <a:spcPct val="90000"/>
              </a:lnSpc>
              <a:spcBef>
                <a:spcPts val="1000"/>
              </a:spcBef>
              <a:buFont typeface="Arial" panose="020B0604020202020204" pitchFamily="34" charset="0"/>
              <a:buChar char="•"/>
              <a:defRPr/>
            </a:pPr>
            <a:endParaRPr kumimoji="0" lang="en-US" b="0" i="0" u="none" strike="noStrike" kern="1200" cap="none" spc="0" normalizeH="0" baseline="0" noProof="0">
              <a:ln>
                <a:noFill/>
              </a:ln>
              <a:effectLst/>
              <a:uLnTx/>
              <a:uFillTx/>
              <a:latin typeface="Gotham Bold" panose="020B0604020202020204" charset="0"/>
              <a:cs typeface="Gotham Bold" panose="020B0604020202020204" charset="0"/>
            </a:endParaRPr>
          </a:p>
          <a:p>
            <a:pPr marL="361968" lvl="1" indent="-180984">
              <a:lnSpc>
                <a:spcPts val="2880"/>
              </a:lnSpc>
            </a:pPr>
            <a:endParaRPr lang="en-US" sz="2000">
              <a:latin typeface="Gotham Bold" panose="020B0604020202020204" charset="0"/>
              <a:ea typeface="Gotham"/>
              <a:cs typeface="Gotham Bold" panose="020B0604020202020204" charset="0"/>
              <a:sym typeface="Gotham"/>
            </a:endParaRPr>
          </a:p>
        </p:txBody>
      </p:sp>
      <p:sp>
        <p:nvSpPr>
          <p:cNvPr id="8" name="TextBox 8">
            <a:extLst>
              <a:ext uri="{FF2B5EF4-FFF2-40B4-BE49-F238E27FC236}">
                <a16:creationId xmlns:a16="http://schemas.microsoft.com/office/drawing/2014/main" id="{8DC49DDA-4D8C-6CA7-AF80-FD6231CBD875}"/>
              </a:ext>
            </a:extLst>
          </p:cNvPr>
          <p:cNvSpPr txBox="1"/>
          <p:nvPr/>
        </p:nvSpPr>
        <p:spPr>
          <a:xfrm>
            <a:off x="673608" y="610870"/>
            <a:ext cx="10531658" cy="470898"/>
          </a:xfrm>
          <a:prstGeom prst="rect">
            <a:avLst/>
          </a:prstGeom>
        </p:spPr>
        <p:txBody>
          <a:bodyPr lIns="0" tIns="0" rIns="0" bIns="0" rtlCol="0" anchor="t">
            <a:spAutoFit/>
          </a:bodyPr>
          <a:lstStyle/>
          <a:p>
            <a:pPr marL="533400" marR="0" lvl="2" indent="-5334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400" b="1" i="0" u="none" strike="noStrike" kern="1200" cap="none" spc="0" normalizeH="0" baseline="0" noProof="0">
                <a:ln>
                  <a:noFill/>
                </a:ln>
                <a:effectLst/>
                <a:uLnTx/>
                <a:uFillTx/>
                <a:latin typeface="Gotham Bold" panose="020B0604020202020204" charset="0"/>
                <a:cs typeface="Gotham Bold" panose="020B0604020202020204" charset="0"/>
              </a:rPr>
              <a:t>TPLPC</a:t>
            </a:r>
          </a:p>
        </p:txBody>
      </p:sp>
    </p:spTree>
    <p:extLst>
      <p:ext uri="{BB962C8B-B14F-4D97-AF65-F5344CB8AC3E}">
        <p14:creationId xmlns:p14="http://schemas.microsoft.com/office/powerpoint/2010/main" val="240768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A381C-2798-3B1C-61FD-650FCF884C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8A90595-33BA-C1F3-7C09-3124870C69E1}"/>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CB7C931D-502A-6CE2-7D64-9C3630855332}"/>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9311B746-89E0-A5D6-B2E1-D38D461B32C2}"/>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42552EB4-1902-F956-4ADE-963DCD5FE20B}"/>
              </a:ext>
            </a:extLst>
          </p:cNvPr>
          <p:cNvSpPr txBox="1"/>
          <p:nvPr/>
        </p:nvSpPr>
        <p:spPr>
          <a:xfrm>
            <a:off x="673607" y="1251083"/>
            <a:ext cx="10531659" cy="2469394"/>
          </a:xfrm>
          <a:prstGeom prst="rect">
            <a:avLst/>
          </a:prstGeom>
        </p:spPr>
        <p:txBody>
          <a:bodyPr lIns="0" tIns="0" rIns="0" bIns="0" rtlCol="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effectLst/>
                <a:uLnTx/>
                <a:uFillTx/>
                <a:latin typeface="Gotham Bold" panose="020B0604020202020204" charset="0"/>
                <a:cs typeface="Gotham Bold" panose="020B0604020202020204" charset="0"/>
              </a:rPr>
              <a:t>Minn. Stat. §260C.515, subd. 5</a:t>
            </a:r>
          </a:p>
          <a:p>
            <a:pPr marL="742950" lvl="1" indent="-285750">
              <a:lnSpc>
                <a:spcPct val="90000"/>
              </a:lnSpc>
              <a:spcBef>
                <a:spcPts val="1000"/>
              </a:spcBef>
              <a:buFont typeface="Arial" panose="020B0604020202020204" pitchFamily="34" charset="0"/>
              <a:buChar char="•"/>
              <a:defRPr/>
            </a:pPr>
            <a:r>
              <a:rPr kumimoji="0" lang="en-US" b="0" i="0" u="none" strike="noStrike" kern="1200" cap="none" spc="0" normalizeH="0" baseline="0" noProof="0">
                <a:ln>
                  <a:noFill/>
                </a:ln>
                <a:effectLst/>
                <a:uLnTx/>
                <a:uFillTx/>
                <a:latin typeface="Gotham Bold" panose="020B0604020202020204" charset="0"/>
                <a:cs typeface="Gotham Bold" panose="020B0604020202020204" charset="0"/>
              </a:rPr>
              <a:t>Must find “compelling reasons that no other permanency disposition order is in child’s best interests”</a:t>
            </a:r>
          </a:p>
          <a:p>
            <a:pPr marL="742950" lvl="1" indent="-285750">
              <a:lnSpc>
                <a:spcPct val="90000"/>
              </a:lnSpc>
              <a:spcBef>
                <a:spcPts val="1000"/>
              </a:spcBef>
              <a:buFont typeface="Arial" panose="020B0604020202020204" pitchFamily="34" charset="0"/>
              <a:buChar char="•"/>
              <a:defRPr/>
            </a:pPr>
            <a:r>
              <a:rPr kumimoji="0" lang="en-US" b="0" i="0" u="none" strike="noStrike" kern="1200" cap="none" spc="0" normalizeH="0" baseline="0" noProof="0">
                <a:ln>
                  <a:noFill/>
                </a:ln>
                <a:effectLst/>
                <a:uLnTx/>
                <a:uFillTx/>
                <a:latin typeface="Gotham Bold" panose="020B0604020202020204" charset="0"/>
                <a:cs typeface="Gotham Bold" panose="020B0604020202020204" charset="0"/>
              </a:rPr>
              <a:t>Child is 16 years old</a:t>
            </a:r>
          </a:p>
          <a:p>
            <a:pPr marL="742950" lvl="1" indent="-285750">
              <a:lnSpc>
                <a:spcPct val="90000"/>
              </a:lnSpc>
              <a:spcBef>
                <a:spcPts val="1000"/>
              </a:spcBef>
              <a:buFont typeface="Arial" panose="020B0604020202020204" pitchFamily="34" charset="0"/>
              <a:buChar char="•"/>
              <a:defRPr/>
            </a:pPr>
            <a:r>
              <a:rPr kumimoji="0" lang="en-US" b="0" i="0" u="none" strike="noStrike" kern="1200" cap="none" spc="0" normalizeH="0" baseline="0" noProof="0">
                <a:ln>
                  <a:noFill/>
                </a:ln>
                <a:effectLst/>
                <a:uLnTx/>
                <a:uFillTx/>
                <a:latin typeface="Gotham Bold" panose="020B0604020202020204" charset="0"/>
                <a:cs typeface="Gotham Bold" panose="020B0604020202020204" charset="0"/>
              </a:rPr>
              <a:t>Child has been asked about desired permanency outcome</a:t>
            </a:r>
          </a:p>
          <a:p>
            <a:pPr marL="742950" lvl="1" indent="-285750">
              <a:lnSpc>
                <a:spcPct val="90000"/>
              </a:lnSpc>
              <a:spcBef>
                <a:spcPts val="1000"/>
              </a:spcBef>
              <a:buFont typeface="Arial" panose="020B0604020202020204" pitchFamily="34" charset="0"/>
              <a:buChar char="•"/>
              <a:defRPr/>
            </a:pPr>
            <a:r>
              <a:rPr kumimoji="0" lang="en-US" b="0" i="0" u="none" strike="noStrike" kern="1200" cap="none" spc="0" normalizeH="0" baseline="0" noProof="0">
                <a:ln>
                  <a:noFill/>
                </a:ln>
                <a:effectLst/>
                <a:uLnTx/>
                <a:uFillTx/>
                <a:latin typeface="Gotham Bold" panose="020B0604020202020204" charset="0"/>
                <a:cs typeface="Gotham Bold" panose="020B0604020202020204" charset="0"/>
              </a:rPr>
              <a:t>Reasonable efforts to place child but unsuccessful</a:t>
            </a:r>
          </a:p>
          <a:p>
            <a:pPr marL="742950" lvl="1" indent="-285750">
              <a:lnSpc>
                <a:spcPct val="90000"/>
              </a:lnSpc>
              <a:spcBef>
                <a:spcPts val="1000"/>
              </a:spcBef>
              <a:buFont typeface="Arial" panose="020B0604020202020204" pitchFamily="34" charset="0"/>
              <a:buChar char="•"/>
              <a:defRPr/>
            </a:pPr>
            <a:r>
              <a:rPr kumimoji="0" lang="en-US" b="0" i="0" u="none" strike="noStrike" kern="1200" cap="none" spc="0" normalizeH="0" baseline="0" noProof="0">
                <a:ln>
                  <a:noFill/>
                </a:ln>
                <a:effectLst/>
                <a:uLnTx/>
                <a:uFillTx/>
                <a:latin typeface="Gotham Bold" panose="020B0604020202020204" charset="0"/>
                <a:cs typeface="Gotham Bold" panose="020B0604020202020204" charset="0"/>
              </a:rPr>
              <a:t>Parent will continue to have visitation or contact and remain involved in planning for child </a:t>
            </a:r>
          </a:p>
        </p:txBody>
      </p:sp>
      <p:sp>
        <p:nvSpPr>
          <p:cNvPr id="8" name="TextBox 8">
            <a:extLst>
              <a:ext uri="{FF2B5EF4-FFF2-40B4-BE49-F238E27FC236}">
                <a16:creationId xmlns:a16="http://schemas.microsoft.com/office/drawing/2014/main" id="{EA7BAA7E-4E78-195A-6FF5-8EC51AF0FE6F}"/>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latin typeface="Gotham Bold" panose="020B0604020202020204" charset="0"/>
                <a:cs typeface="Gotham Bold" panose="020B0604020202020204" charset="0"/>
              </a:rPr>
              <a:t>Permanent Custody to the Agency (PCA)</a:t>
            </a:r>
          </a:p>
        </p:txBody>
      </p:sp>
    </p:spTree>
    <p:extLst>
      <p:ext uri="{BB962C8B-B14F-4D97-AF65-F5344CB8AC3E}">
        <p14:creationId xmlns:p14="http://schemas.microsoft.com/office/powerpoint/2010/main" val="1157000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1DC13-6C06-9E43-4E47-96507E910CE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426B31D-A67A-27F0-20E2-2E6C3700F7A5}"/>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C7AEDBAF-E42E-55C8-E50F-B24EBCC5BF29}"/>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573EE950-01EF-C7C3-63CF-4C46C1F9806C}"/>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F62F762D-09EE-F2C9-F2E8-1AC5654D60DF}"/>
              </a:ext>
            </a:extLst>
          </p:cNvPr>
          <p:cNvSpPr txBox="1"/>
          <p:nvPr/>
        </p:nvSpPr>
        <p:spPr>
          <a:xfrm>
            <a:off x="673607" y="1251083"/>
            <a:ext cx="10531659" cy="3688189"/>
          </a:xfrm>
          <a:prstGeom prst="rect">
            <a:avLst/>
          </a:prstGeom>
        </p:spPr>
        <p:txBody>
          <a:bodyPr lIns="0" tIns="0" rIns="0" bIns="0" rtlCol="0" anchor="t">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Review hearings at least every 12 months (may request reviews sooner).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Hearing to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ensure agency made intensive, ongoing, but unsuccessful efforts to return child or secure placement for child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PCA is still in child’s best interests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Agency is assisting child to build connections to family and community</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Agency is planning with child for independent living skills and successful transition to adulthood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Home or institution is following the reasonable and prudent parenting standards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Child has opportunity to be in activities</a:t>
            </a:r>
          </a:p>
          <a:p>
            <a:pPr marL="685800" lvl="1" indent="-228600">
              <a:lnSpc>
                <a:spcPct val="90000"/>
              </a:lnSpc>
              <a:spcBef>
                <a:spcPts val="1000"/>
              </a:spcBef>
              <a:buFont typeface="Arial" panose="020B0604020202020204" pitchFamily="34" charset="0"/>
              <a:buChar char="•"/>
              <a:defRPr/>
            </a:pPr>
            <a:endParaRPr kumimoji="0" lang="en-US" sz="2000" b="0" i="0" u="none" strike="noStrike" kern="1200" cap="none" spc="0" normalizeH="0" baseline="0" noProof="0">
              <a:ln>
                <a:noFill/>
              </a:ln>
              <a:effectLst/>
              <a:uLnTx/>
              <a:uFillTx/>
              <a:latin typeface="Gotham Bold" panose="020B0604020202020204" charset="0"/>
              <a:cs typeface="Gotham Bold" panose="020B0604020202020204" charset="0"/>
            </a:endParaRPr>
          </a:p>
        </p:txBody>
      </p:sp>
      <p:sp>
        <p:nvSpPr>
          <p:cNvPr id="8" name="TextBox 8">
            <a:extLst>
              <a:ext uri="{FF2B5EF4-FFF2-40B4-BE49-F238E27FC236}">
                <a16:creationId xmlns:a16="http://schemas.microsoft.com/office/drawing/2014/main" id="{FAAD799C-9C94-A762-70CE-F281BD447DB1}"/>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latin typeface="Gotham Bold" panose="020B0604020202020204" charset="0"/>
                <a:cs typeface="Gotham Bold" panose="020B0604020202020204" charset="0"/>
              </a:rPr>
              <a:t>PCA Review Hearings </a:t>
            </a:r>
          </a:p>
        </p:txBody>
      </p:sp>
    </p:spTree>
    <p:extLst>
      <p:ext uri="{BB962C8B-B14F-4D97-AF65-F5344CB8AC3E}">
        <p14:creationId xmlns:p14="http://schemas.microsoft.com/office/powerpoint/2010/main" val="2616215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C6D78-8CA4-5F05-B49F-0A1320A90E7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4E2746D-BA3E-338A-C0BF-B2BEB11C2045}"/>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0A8D29BD-69CE-13B3-FDAC-6478ECD007A2}"/>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391D7334-DD35-7A7E-9A20-60AC409FD51E}"/>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E1871667-AE27-8683-B1BB-CAB7AF2BFAC5}"/>
              </a:ext>
            </a:extLst>
          </p:cNvPr>
          <p:cNvSpPr txBox="1"/>
          <p:nvPr/>
        </p:nvSpPr>
        <p:spPr>
          <a:xfrm>
            <a:off x="673607" y="1251083"/>
            <a:ext cx="10531659" cy="5429692"/>
          </a:xfrm>
          <a:prstGeom prst="rect">
            <a:avLst/>
          </a:prstGeom>
        </p:spPr>
        <p:txBody>
          <a:bodyPr lIns="0" tIns="0" rIns="0" bIns="0" rtlCol="0" anchor="t">
            <a:spAutoFit/>
          </a:bodyPr>
          <a:lstStyle/>
          <a:p>
            <a:pPr marL="533400" marR="0" lvl="0" indent="-5334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Minn. Stat. § 260C.521, subd. 1</a:t>
            </a:r>
            <a:endParaRPr kumimoji="0" lang="en-US" sz="2000" b="1" i="0" u="none" strike="noStrike" kern="1200" cap="none" spc="0" normalizeH="0" baseline="0" noProof="0">
              <a:ln>
                <a:noFill/>
              </a:ln>
              <a:effectLst/>
              <a:uLnTx/>
              <a:uFillTx/>
              <a:latin typeface="Gotham Bold" panose="020B0604020202020204" charset="0"/>
              <a:cs typeface="Gotham Bold" panose="020B0604020202020204" charset="0"/>
            </a:endParaRPr>
          </a:p>
          <a:p>
            <a:pPr marL="0" marR="0" lvl="0" indent="0" algn="l" defTabSz="914400" rtl="0" eaLnBrk="1" fontAlgn="auto" latinLnBrk="0" hangingPunct="1">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a:ln>
                  <a:noFill/>
                </a:ln>
                <a:effectLst/>
                <a:uLnTx/>
                <a:uFillTx/>
                <a:latin typeface="Gotham Bold" panose="020B0604020202020204" charset="0"/>
                <a:cs typeface="Gotham Bold" panose="020B0604020202020204" charset="0"/>
              </a:rPr>
              <a:t>The Court must review the child’s out-of-home placement plan and the reasonable efforts of the agency regarding: </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effectLst/>
                <a:uLnTx/>
                <a:uFillTx/>
                <a:latin typeface="Gotham Bold" panose="020B0604020202020204" charset="0"/>
                <a:cs typeface="Gotham Bold" panose="020B0604020202020204" charset="0"/>
              </a:rPr>
              <a:t>Placement: </a:t>
            </a:r>
          </a:p>
          <a:p>
            <a:pPr marL="685800" marR="0" lvl="2"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effectLst/>
                <a:uLnTx/>
                <a:uFillTx/>
                <a:latin typeface="Gotham Bold" panose="020B0604020202020204" charset="0"/>
                <a:cs typeface="Gotham Bold" panose="020B0604020202020204" charset="0"/>
              </a:rPr>
              <a:t>to finalize a legally permanent home for the child; </a:t>
            </a:r>
          </a:p>
          <a:p>
            <a:pPr marL="685800" marR="0" lvl="2"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effectLst/>
                <a:uLnTx/>
                <a:uFillTx/>
                <a:latin typeface="Gotham Bold" panose="020B0604020202020204" charset="0"/>
                <a:cs typeface="Gotham Bold" panose="020B0604020202020204" charset="0"/>
              </a:rPr>
              <a:t>to identify a specific foster home for the child, if one has been identified;</a:t>
            </a:r>
          </a:p>
          <a:p>
            <a:pPr marL="685800" marR="0" lvl="2"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effectLst/>
                <a:uLnTx/>
                <a:uFillTx/>
                <a:latin typeface="Gotham Bold" panose="020B0604020202020204" charset="0"/>
                <a:cs typeface="Gotham Bold" panose="020B0604020202020204" charset="0"/>
              </a:rPr>
              <a:t>to support continued placement of the child in the identified home</a:t>
            </a:r>
          </a:p>
          <a:p>
            <a:pPr marL="685800" marR="0" lvl="1" indent="-228600" algn="l" defTabSz="914400" rtl="0" eaLnBrk="1" fontAlgn="auto" latinLnBrk="0" hangingPunct="1">
              <a:spcBef>
                <a:spcPts val="5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effectLst/>
                <a:uLnTx/>
                <a:uFillTx/>
                <a:latin typeface="Gotham Bold" panose="020B0604020202020204" charset="0"/>
                <a:cs typeface="Gotham Bold" panose="020B0604020202020204" charset="0"/>
              </a:rPr>
              <a:t>to ensure appropriate services to address </a:t>
            </a:r>
          </a:p>
          <a:p>
            <a:pPr marL="1143000" marR="0" lvl="3"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effectLst/>
                <a:uLnTx/>
                <a:uFillTx/>
                <a:latin typeface="Gotham Bold" panose="020B0604020202020204" charset="0"/>
                <a:cs typeface="Gotham Bold" panose="020B0604020202020204" charset="0"/>
              </a:rPr>
              <a:t>the physical health,</a:t>
            </a:r>
          </a:p>
          <a:p>
            <a:pPr marL="1143000" marR="0" lvl="3"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effectLst/>
                <a:uLnTx/>
                <a:uFillTx/>
                <a:latin typeface="Gotham Bold" panose="020B0604020202020204" charset="0"/>
                <a:cs typeface="Gotham Bold" panose="020B0604020202020204" charset="0"/>
              </a:rPr>
              <a:t>mental health, and </a:t>
            </a:r>
          </a:p>
          <a:p>
            <a:pPr marL="1143000" marR="0" lvl="3"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effectLst/>
                <a:uLnTx/>
                <a:uFillTx/>
                <a:latin typeface="Gotham Bold" panose="020B0604020202020204" charset="0"/>
                <a:cs typeface="Gotham Bold" panose="020B0604020202020204" charset="0"/>
              </a:rPr>
              <a:t>educational needs</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effectLst/>
                <a:uLnTx/>
                <a:uFillTx/>
                <a:latin typeface="Gotham Bold" panose="020B0604020202020204" charset="0"/>
                <a:cs typeface="Gotham Bold" panose="020B0604020202020204" charset="0"/>
              </a:rPr>
              <a:t>To ensure services provided to maintain relationships with appropriate family members and the child’s community; and 	</a:t>
            </a:r>
          </a:p>
          <a:p>
            <a:pPr marL="228600" marR="0" lvl="0" indent="-228600" algn="l"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effectLst/>
                <a:uLnTx/>
                <a:uFillTx/>
                <a:latin typeface="Gotham Bold" panose="020B0604020202020204" charset="0"/>
                <a:cs typeface="Gotham Bold" panose="020B0604020202020204" charset="0"/>
              </a:rPr>
              <a:t>To plan for the child’s independence</a:t>
            </a:r>
          </a:p>
          <a:p>
            <a:pPr marL="685800" lvl="1" indent="-228600">
              <a:lnSpc>
                <a:spcPct val="90000"/>
              </a:lnSpc>
              <a:spcBef>
                <a:spcPts val="1000"/>
              </a:spcBef>
              <a:buFont typeface="Arial" panose="020B0604020202020204" pitchFamily="34" charset="0"/>
              <a:buChar char="•"/>
              <a:defRPr/>
            </a:pPr>
            <a:endParaRPr kumimoji="0" lang="en-US" sz="2000" b="0" i="0" u="none" strike="noStrike" kern="1200" cap="none" spc="0" normalizeH="0" baseline="0" noProof="0">
              <a:ln>
                <a:noFill/>
              </a:ln>
              <a:effectLst/>
              <a:uLnTx/>
              <a:uFillTx/>
              <a:latin typeface="Gotham Bold" panose="020B0604020202020204" charset="0"/>
              <a:cs typeface="Gotham Bold" panose="020B0604020202020204" charset="0"/>
            </a:endParaRPr>
          </a:p>
        </p:txBody>
      </p:sp>
      <p:sp>
        <p:nvSpPr>
          <p:cNvPr id="8" name="TextBox 8">
            <a:extLst>
              <a:ext uri="{FF2B5EF4-FFF2-40B4-BE49-F238E27FC236}">
                <a16:creationId xmlns:a16="http://schemas.microsoft.com/office/drawing/2014/main" id="{D0B66514-1E09-4044-726C-447D1C31A41E}"/>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latin typeface="Gotham Bold" panose="020B0604020202020204" charset="0"/>
                <a:cs typeface="Gotham Bold" panose="020B0604020202020204" charset="0"/>
              </a:rPr>
              <a:t>PCA Review Hearings </a:t>
            </a:r>
          </a:p>
        </p:txBody>
      </p:sp>
    </p:spTree>
    <p:extLst>
      <p:ext uri="{BB962C8B-B14F-4D97-AF65-F5344CB8AC3E}">
        <p14:creationId xmlns:p14="http://schemas.microsoft.com/office/powerpoint/2010/main" val="3787701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8534F-7887-2490-6EF0-1824EBFB75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CFA76CD-99AD-5A61-A61D-21B26D4490E8}"/>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765711B9-F36E-E7E2-D720-7AF4EB8F9725}"/>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9B406755-9C5B-DB14-CE6E-65403A5E1267}"/>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05B38D07-1AF3-0073-D97B-68432AC6251A}"/>
              </a:ext>
            </a:extLst>
          </p:cNvPr>
          <p:cNvSpPr txBox="1"/>
          <p:nvPr/>
        </p:nvSpPr>
        <p:spPr>
          <a:xfrm>
            <a:off x="673607" y="1509501"/>
            <a:ext cx="10531659" cy="2673552"/>
          </a:xfrm>
          <a:prstGeom prst="rect">
            <a:avLst/>
          </a:prstGeom>
        </p:spPr>
        <p:txBody>
          <a:bodyPr lIns="0" tIns="0" rIns="0" bIns="0" rtlCol="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effectLst/>
                <a:uLnTx/>
                <a:uFillTx/>
                <a:latin typeface="Gotham Bold" panose="020B0604020202020204" charset="0"/>
                <a:cs typeface="Gotham Bold" panose="020B0604020202020204" charset="0"/>
              </a:rPr>
              <a:t>Minn. Stat. §260C.515, subd. 5</a:t>
            </a:r>
            <a:endParaRPr kumimoji="0" lang="en-US" sz="2600" b="1" i="0" u="none" strike="noStrike" kern="1200" cap="none" spc="0" normalizeH="0" baseline="0" noProof="0">
              <a:ln>
                <a:noFill/>
              </a:ln>
              <a:effectLst/>
              <a:uLnTx/>
              <a:uFillTx/>
              <a:latin typeface="Gotham Bold" panose="020B0604020202020204" charset="0"/>
              <a:cs typeface="Gotham Bold" panose="020B0604020202020204" charset="0"/>
            </a:endParaRPr>
          </a:p>
          <a:p>
            <a:pPr marL="685800" lvl="1" indent="-228600">
              <a:lnSpc>
                <a:spcPct val="90000"/>
              </a:lnSpc>
              <a:spcBef>
                <a:spcPts val="1000"/>
              </a:spcBef>
              <a:buFont typeface="Arial" panose="020B0604020202020204" pitchFamily="34" charset="0"/>
              <a:buChar char="•"/>
              <a:defRPr/>
            </a:pPr>
            <a:r>
              <a:rPr kumimoji="0" lang="en-US" sz="2600" b="0" i="0" u="none" strike="noStrike" kern="1200" cap="none" spc="0" normalizeH="0" baseline="0" noProof="0">
                <a:ln>
                  <a:noFill/>
                </a:ln>
                <a:effectLst/>
                <a:uLnTx/>
                <a:uFillTx/>
                <a:latin typeface="Gotham Bold" panose="020B0604020202020204" charset="0"/>
                <a:cs typeface="Gotham Bold" panose="020B0604020202020204" charset="0"/>
              </a:rPr>
              <a:t>Sole basis for CHIPS is the child’s behavior </a:t>
            </a:r>
          </a:p>
          <a:p>
            <a:pPr marL="685800" lvl="1" indent="-228600">
              <a:lnSpc>
                <a:spcPct val="90000"/>
              </a:lnSpc>
              <a:spcBef>
                <a:spcPts val="1000"/>
              </a:spcBef>
              <a:buFont typeface="Arial" panose="020B0604020202020204" pitchFamily="34" charset="0"/>
              <a:buChar char="•"/>
              <a:defRPr/>
            </a:pPr>
            <a:r>
              <a:rPr kumimoji="0" lang="en-US" sz="2600" b="0" i="0" u="none" strike="noStrike" kern="1200" cap="none" spc="0" normalizeH="0" baseline="0" noProof="0">
                <a:ln>
                  <a:noFill/>
                </a:ln>
                <a:effectLst/>
                <a:uLnTx/>
                <a:uFillTx/>
                <a:latin typeface="Gotham Bold" panose="020B0604020202020204" charset="0"/>
                <a:cs typeface="Gotham Bold" panose="020B0604020202020204" charset="0"/>
              </a:rPr>
              <a:t>Foster care for a limited time in child’s best interests</a:t>
            </a:r>
          </a:p>
          <a:p>
            <a:pPr marL="685800" lvl="1" indent="-228600">
              <a:lnSpc>
                <a:spcPct val="90000"/>
              </a:lnSpc>
              <a:spcBef>
                <a:spcPts val="1000"/>
              </a:spcBef>
              <a:buFont typeface="Arial" panose="020B0604020202020204" pitchFamily="34" charset="0"/>
              <a:buChar char="•"/>
              <a:defRPr/>
            </a:pPr>
            <a:r>
              <a:rPr kumimoji="0" lang="en-US" sz="2600" b="0" i="0" u="none" strike="noStrike" kern="1200" cap="none" spc="0" normalizeH="0" baseline="0" noProof="0">
                <a:ln>
                  <a:noFill/>
                </a:ln>
                <a:effectLst/>
                <a:uLnTx/>
                <a:uFillTx/>
                <a:latin typeface="Gotham Bold" panose="020B0604020202020204" charset="0"/>
                <a:cs typeface="Gotham Bold" panose="020B0604020202020204" charset="0"/>
              </a:rPr>
              <a:t>Compelling reasons why TPLPC or TPR is not in child’s best interests</a:t>
            </a:r>
          </a:p>
          <a:p>
            <a:pPr marL="685800" lvl="1" indent="-228600">
              <a:lnSpc>
                <a:spcPct val="90000"/>
              </a:lnSpc>
              <a:spcBef>
                <a:spcPts val="1000"/>
              </a:spcBef>
              <a:buFont typeface="Arial" panose="020B0604020202020204" pitchFamily="34" charset="0"/>
              <a:buChar char="•"/>
              <a:defRPr/>
            </a:pPr>
            <a:r>
              <a:rPr kumimoji="0" lang="en-US" sz="2600" b="0" i="0" u="none" strike="noStrike" kern="1200" cap="none" spc="0" normalizeH="0" baseline="0" noProof="0">
                <a:ln>
                  <a:noFill/>
                </a:ln>
                <a:effectLst/>
                <a:uLnTx/>
                <a:uFillTx/>
                <a:latin typeface="Gotham Bold" panose="020B0604020202020204" charset="0"/>
                <a:cs typeface="Gotham Bold" panose="020B0604020202020204" charset="0"/>
              </a:rPr>
              <a:t>No longer than one year </a:t>
            </a:r>
          </a:p>
        </p:txBody>
      </p:sp>
      <p:sp>
        <p:nvSpPr>
          <p:cNvPr id="8" name="TextBox 8">
            <a:extLst>
              <a:ext uri="{FF2B5EF4-FFF2-40B4-BE49-F238E27FC236}">
                <a16:creationId xmlns:a16="http://schemas.microsoft.com/office/drawing/2014/main" id="{63BC0857-43D7-11ED-CCF5-29ED86C8724F}"/>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latin typeface="Gotham Bold" panose="020B0604020202020204" charset="0"/>
                <a:cs typeface="Gotham Bold" panose="020B0604020202020204" charset="0"/>
              </a:rPr>
              <a:t>Temporary Legal Custody to the Agency </a:t>
            </a:r>
          </a:p>
        </p:txBody>
      </p:sp>
    </p:spTree>
    <p:extLst>
      <p:ext uri="{BB962C8B-B14F-4D97-AF65-F5344CB8AC3E}">
        <p14:creationId xmlns:p14="http://schemas.microsoft.com/office/powerpoint/2010/main" val="3253113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FAB8-6DF0-CB80-3665-A6B244F653F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576D9C3-4975-7C84-A7CB-E4C00A312D38}"/>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01595C76-F12D-CAEB-5FCB-C14EDB906DA6}"/>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87496A74-AF5D-DD5C-7A75-64B88BE70DE3}"/>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7267975E-E86D-57BE-5D46-33D279DBD7B9}"/>
              </a:ext>
            </a:extLst>
          </p:cNvPr>
          <p:cNvSpPr txBox="1"/>
          <p:nvPr/>
        </p:nvSpPr>
        <p:spPr>
          <a:xfrm>
            <a:off x="673607" y="1509501"/>
            <a:ext cx="10531659" cy="2877711"/>
          </a:xfrm>
          <a:prstGeom prst="rect">
            <a:avLst/>
          </a:prstGeom>
        </p:spPr>
        <p:txBody>
          <a:bodyPr lIns="0" tIns="0" rIns="0" bIns="0" rtlCol="0" anchor="t">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When the County files a new permanency petition, the case continues, even though there is a new petition and corresponding file number.</a:t>
            </a:r>
          </a:p>
          <a:p>
            <a:pPr marL="228600" lvl="0" indent="-228600">
              <a:lnSpc>
                <a:spcPct val="90000"/>
              </a:lnSpc>
              <a:spcBef>
                <a:spcPts val="1000"/>
              </a:spcBef>
              <a:buFont typeface="Arial" panose="020B0604020202020204" pitchFamily="34" charset="0"/>
              <a:buChar char="•"/>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If a parent admits the permanency petition, for example, if the parent agrees to a TPLPC petition, the case continues until the </a:t>
            </a:r>
            <a:r>
              <a:rPr lang="en-US" sz="2000">
                <a:latin typeface="Gotham Bold" panose="020B0604020202020204" charset="0"/>
                <a:cs typeface="Gotham Bold" panose="020B0604020202020204" charset="0"/>
              </a:rPr>
              <a:t>TPLPC</a:t>
            </a: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 is finalized, usually several months later.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As finalization of an adoption nears, the County must file a Notice of Adoptive Placement.  This does NOT mean the adoption has finalized, rather it is providing legal notice that the youth is in a pre-adoptive home that plans to legally adopt.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effectLst/>
                <a:uLnTx/>
                <a:uFillTx/>
                <a:latin typeface="Gotham Bold" panose="020B0604020202020204" charset="0"/>
                <a:cs typeface="Gotham Bold" panose="020B0604020202020204" charset="0"/>
              </a:rPr>
              <a:t>It is important to continue conversations around permanency, even after a proposed guardian has been identified.</a:t>
            </a:r>
          </a:p>
        </p:txBody>
      </p:sp>
      <p:sp>
        <p:nvSpPr>
          <p:cNvPr id="8" name="TextBox 8">
            <a:extLst>
              <a:ext uri="{FF2B5EF4-FFF2-40B4-BE49-F238E27FC236}">
                <a16:creationId xmlns:a16="http://schemas.microsoft.com/office/drawing/2014/main" id="{A9FD2BDB-2C86-BE4A-2B45-F5514CB4D883}"/>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latin typeface="Gotham Bold" panose="020B0604020202020204" charset="0"/>
                <a:cs typeface="Gotham Bold" panose="020B0604020202020204" charset="0"/>
              </a:rPr>
              <a:t>Permanency Practice Points</a:t>
            </a:r>
          </a:p>
        </p:txBody>
      </p:sp>
    </p:spTree>
    <p:extLst>
      <p:ext uri="{BB962C8B-B14F-4D97-AF65-F5344CB8AC3E}">
        <p14:creationId xmlns:p14="http://schemas.microsoft.com/office/powerpoint/2010/main" val="310368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7364A-F364-75C3-53FE-255694751CC9}"/>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6E8E12C7-1365-E056-4D77-51F6D88C0EB6}"/>
              </a:ext>
            </a:extLst>
          </p:cNvPr>
          <p:cNvSpPr txBox="1"/>
          <p:nvPr/>
        </p:nvSpPr>
        <p:spPr>
          <a:xfrm>
            <a:off x="673607" y="1695212"/>
            <a:ext cx="10531659" cy="5431039"/>
          </a:xfrm>
          <a:prstGeom prst="rect">
            <a:avLst/>
          </a:prstGeom>
        </p:spPr>
        <p:txBody>
          <a:bodyPr lIns="0" tIns="0" rIns="0" bIns="0" rtlCol="0" anchor="t">
            <a:spAutoFit/>
          </a:bodyPr>
          <a:lstStyle/>
          <a:p>
            <a:pPr marL="285750" indent="-285750">
              <a:buFont typeface="Arial" panose="020B0604020202020204" pitchFamily="34" charset="0"/>
              <a:buChar char="•"/>
            </a:pPr>
            <a:r>
              <a:rPr lang="en-US" sz="1500">
                <a:latin typeface="Gotham" panose="020B0604020202020204" charset="0"/>
                <a:cs typeface="Gotham" panose="020B0604020202020204" charset="0"/>
              </a:rPr>
              <a:t>In 2020, 13,442 youth entered care. </a:t>
            </a:r>
            <a:r>
              <a:rPr lang="en-US" sz="1500" i="1">
                <a:latin typeface="Gotham" panose="020B0604020202020204" charset="0"/>
                <a:cs typeface="Gotham" panose="020B0604020202020204" charset="0"/>
              </a:rPr>
              <a:t>MN DHS Children &amp; Family Services 2020 Out-of- Home Care &amp; Permanency Report (Jan. 2022). </a:t>
            </a:r>
          </a:p>
          <a:p>
            <a:endParaRPr lang="en-US" sz="1500" i="1">
              <a:latin typeface="Gotham" panose="020B0604020202020204" charset="0"/>
              <a:cs typeface="Gotham" panose="020B0604020202020204" charset="0"/>
            </a:endParaRPr>
          </a:p>
          <a:p>
            <a:pPr marL="285750" indent="-285750">
              <a:buFont typeface="Arial" panose="020B0604020202020204" pitchFamily="34" charset="0"/>
              <a:buChar char="•"/>
            </a:pPr>
            <a:r>
              <a:rPr lang="en-US" sz="1500">
                <a:latin typeface="Gotham" panose="020B0604020202020204" charset="0"/>
                <a:cs typeface="Gotham" panose="020B0604020202020204" charset="0"/>
              </a:rPr>
              <a:t>In 2020, 56.2% reunified to parents or primary caregivers and 37% of all children under state guardianship in 2020 were adopted. Id.  </a:t>
            </a:r>
          </a:p>
          <a:p>
            <a:endParaRPr lang="en-US" sz="1500">
              <a:latin typeface="Gotham" panose="020B0604020202020204" charset="0"/>
              <a:cs typeface="Gotham" panose="020B0604020202020204" charset="0"/>
            </a:endParaRPr>
          </a:p>
          <a:p>
            <a:pPr marL="285750" indent="-285750">
              <a:buFont typeface="Arial" panose="020B0604020202020204" pitchFamily="34" charset="0"/>
              <a:buChar char="•"/>
            </a:pPr>
            <a:r>
              <a:rPr lang="en-US" sz="1500">
                <a:latin typeface="Gotham" panose="020B0604020202020204" charset="0"/>
                <a:cs typeface="Gotham" panose="020B0604020202020204" charset="0"/>
              </a:rPr>
              <a:t>Half of all children in care (50%) spent at least some time in relative family foster care. </a:t>
            </a:r>
            <a:r>
              <a:rPr lang="en-US" sz="1500" i="1">
                <a:latin typeface="Gotham" panose="020B0604020202020204" charset="0"/>
                <a:cs typeface="Gotham" panose="020B0604020202020204" charset="0"/>
              </a:rPr>
              <a:t>Id.</a:t>
            </a:r>
          </a:p>
          <a:p>
            <a:endParaRPr lang="en-US" sz="1500">
              <a:latin typeface="Gotham" panose="020B0604020202020204" charset="0"/>
              <a:cs typeface="Gotham" panose="020B0604020202020204" charset="0"/>
            </a:endParaRPr>
          </a:p>
          <a:p>
            <a:pPr marL="285750" indent="-285750">
              <a:buFont typeface="Arial" panose="020B0604020202020204" pitchFamily="34" charset="0"/>
              <a:buChar char="•"/>
            </a:pPr>
            <a:r>
              <a:rPr lang="en-US" sz="1500">
                <a:latin typeface="Gotham" panose="020B0604020202020204" charset="0"/>
                <a:cs typeface="Gotham" panose="020B0604020202020204" charset="0"/>
              </a:rPr>
              <a:t>In a 2018 study, Wilder Research found that on any given night in the state of Minnesota, more than 6,000 unaccompanied youth experience being unhoused. 54% of those youth have been in the foster care system at some point. </a:t>
            </a:r>
            <a:r>
              <a:rPr lang="en-US" sz="1500">
                <a:latin typeface="Gotham" panose="020B0604020202020204" charset="0"/>
                <a:cs typeface="Gotham" panose="020B0604020202020204" charset="0"/>
                <a:hlinkClick r:id="rId3">
                  <a:extLst>
                    <a:ext uri="{A12FA001-AC4F-418D-AE19-62706E023703}">
                      <ahyp:hlinkClr xmlns:ahyp="http://schemas.microsoft.com/office/drawing/2018/hyperlinkcolor" val="tx"/>
                    </a:ext>
                  </a:extLst>
                </a:hlinkClick>
              </a:rPr>
              <a:t>https://www.lssmn.org/services/youth-homelessness/about</a:t>
            </a:r>
            <a:r>
              <a:rPr lang="en-US" sz="1500">
                <a:latin typeface="Gotham" panose="020B0604020202020204" charset="0"/>
                <a:cs typeface="Gotham" panose="020B0604020202020204" charset="0"/>
              </a:rPr>
              <a:t> </a:t>
            </a:r>
          </a:p>
          <a:p>
            <a:endParaRPr lang="en-US" sz="1500">
              <a:latin typeface="Gotham" panose="020B0604020202020204" charset="0"/>
              <a:cs typeface="Gotham" panose="020B0604020202020204" charset="0"/>
            </a:endParaRPr>
          </a:p>
          <a:p>
            <a:pPr marL="285750" indent="-285750">
              <a:buFont typeface="Arial" panose="020B0604020202020204" pitchFamily="34" charset="0"/>
              <a:buChar char="•"/>
            </a:pPr>
            <a:r>
              <a:rPr lang="en-US" sz="1500">
                <a:latin typeface="Gotham" panose="020B0604020202020204" charset="0"/>
                <a:cs typeface="Gotham" panose="020B0604020202020204" charset="0"/>
              </a:rPr>
              <a:t>Chapin Hall Study of older youth who aged out of foster care showed dire consequences for foster care youth without support. Close to 37% had been unhoused, approximately 50% were unemployed, almost 67% of women had become pregnant or had an unplanned pregnancy and 45% of men had been incarcerated. </a:t>
            </a:r>
          </a:p>
          <a:p>
            <a:endParaRPr lang="en-US" sz="1500">
              <a:latin typeface="Gotham" panose="020B0604020202020204" charset="0"/>
              <a:cs typeface="Gotham" panose="020B0604020202020204" charset="0"/>
            </a:endParaRPr>
          </a:p>
          <a:p>
            <a:pPr marL="285750" indent="-285750">
              <a:buFont typeface="Arial" panose="020B0604020202020204" pitchFamily="34" charset="0"/>
              <a:buChar char="•"/>
            </a:pPr>
            <a:r>
              <a:rPr lang="en-US" sz="1500">
                <a:latin typeface="Gotham" panose="020B0604020202020204" charset="0"/>
                <a:cs typeface="Gotham" panose="020B0604020202020204" charset="0"/>
              </a:rPr>
              <a:t>Youth in care may lose four to six months of academic progress with every move to a new school. U.S. </a:t>
            </a:r>
            <a:r>
              <a:rPr lang="en-US" sz="1500" cap="small" err="1">
                <a:latin typeface="Gotham" panose="020B0604020202020204" charset="0"/>
                <a:cs typeface="Gotham" panose="020B0604020202020204" charset="0"/>
              </a:rPr>
              <a:t>Dep’t</a:t>
            </a:r>
            <a:r>
              <a:rPr lang="en-US" sz="1500" cap="small">
                <a:latin typeface="Gotham" panose="020B0604020202020204" charset="0"/>
                <a:cs typeface="Gotham" panose="020B0604020202020204" charset="0"/>
              </a:rPr>
              <a:t> of Educ</a:t>
            </a:r>
            <a:r>
              <a:rPr lang="en-US" sz="1500">
                <a:latin typeface="Gotham" panose="020B0604020202020204" charset="0"/>
                <a:cs typeface="Gotham" panose="020B0604020202020204" charset="0"/>
              </a:rPr>
              <a:t>., E</a:t>
            </a:r>
            <a:r>
              <a:rPr lang="en-US" sz="1500" cap="small">
                <a:latin typeface="Gotham" panose="020B0604020202020204" charset="0"/>
                <a:cs typeface="Gotham" panose="020B0604020202020204" charset="0"/>
              </a:rPr>
              <a:t>ducation for Homeless Children and Youth Program: Title VII-B of the McKinney-Vento Homeless Assistance Act as Amended by the No Child Left Behind Act of 2001, Draft Non-Regulatory Guidance 30 (2003). </a:t>
            </a:r>
            <a:endParaRPr lang="en-US" sz="1500">
              <a:latin typeface="Gotham" panose="020B0604020202020204" charset="0"/>
              <a:cs typeface="Gotham" panose="020B0604020202020204" charset="0"/>
            </a:endParaRPr>
          </a:p>
          <a:p>
            <a:endParaRPr lang="en-US" sz="1400" cap="small">
              <a:latin typeface="Gotham" panose="020B0604020202020204" charset="0"/>
              <a:cs typeface="Gotham" panose="020B0604020202020204" charset="0"/>
            </a:endParaRPr>
          </a:p>
          <a:p>
            <a:endParaRPr lang="en-US" sz="1400">
              <a:solidFill>
                <a:srgbClr val="005F61"/>
              </a:solidFill>
              <a:latin typeface="Gotham" panose="020B0604020202020204" charset="0"/>
              <a:cs typeface="Gotham" panose="020B0604020202020204" charset="0"/>
            </a:endParaRPr>
          </a:p>
          <a:p>
            <a:pPr marL="742950" lvl="1" indent="-285750">
              <a:buFont typeface="Arial" panose="020B0604020202020204" pitchFamily="34" charset="0"/>
              <a:buChar char="•"/>
            </a:pPr>
            <a:endParaRPr lang="en-US">
              <a:solidFill>
                <a:srgbClr val="005F61"/>
              </a:solidFill>
              <a:latin typeface="Gotham" panose="020B0604020202020204" charset="0"/>
              <a:cs typeface="Gotham" panose="020B0604020202020204" charset="0"/>
            </a:endParaRPr>
          </a:p>
          <a:p>
            <a:pPr marL="361968" lvl="1" indent="-180984">
              <a:lnSpc>
                <a:spcPts val="2880"/>
              </a:lnSpc>
            </a:pPr>
            <a:endParaRPr lang="en-US" sz="2000">
              <a:solidFill>
                <a:srgbClr val="000000"/>
              </a:solidFill>
              <a:latin typeface="Gotham" panose="020B0604020202020204" charset="0"/>
              <a:ea typeface="Gotham"/>
              <a:cs typeface="Gotham" panose="020B0604020202020204" charset="0"/>
              <a:sym typeface="Gotham"/>
            </a:endParaRPr>
          </a:p>
        </p:txBody>
      </p:sp>
      <p:sp>
        <p:nvSpPr>
          <p:cNvPr id="8" name="TextBox 8">
            <a:extLst>
              <a:ext uri="{FF2B5EF4-FFF2-40B4-BE49-F238E27FC236}">
                <a16:creationId xmlns:a16="http://schemas.microsoft.com/office/drawing/2014/main" id="{B4FC97F5-0F08-D407-97F4-92D77ACDF7F1}"/>
              </a:ext>
            </a:extLst>
          </p:cNvPr>
          <p:cNvSpPr txBox="1"/>
          <p:nvPr/>
        </p:nvSpPr>
        <p:spPr>
          <a:xfrm>
            <a:off x="673608" y="610870"/>
            <a:ext cx="10531658" cy="1000274"/>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Minnesota’s Children in Foster Care &amp; Why Permanency Matters</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66265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CC2D2-C97E-83B6-C61D-22ECC77E91A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087395E-D813-BB68-A7F4-CA9C96A5F2D5}"/>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E605BD4C-79E5-0822-E682-E9BABEB8F2E3}"/>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BFA31580-9022-31FD-0453-B0DD04666210}"/>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B2EDFA14-BA90-D06B-7484-3CAAF6948C29}"/>
              </a:ext>
            </a:extLst>
          </p:cNvPr>
          <p:cNvSpPr txBox="1"/>
          <p:nvPr/>
        </p:nvSpPr>
        <p:spPr>
          <a:xfrm>
            <a:off x="673607" y="1509501"/>
            <a:ext cx="10531659" cy="4539704"/>
          </a:xfrm>
          <a:prstGeom prst="rect">
            <a:avLst/>
          </a:prstGeom>
        </p:spPr>
        <p:txBody>
          <a:bodyPr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effectLst/>
                <a:uLnTx/>
                <a:uFillTx/>
                <a:latin typeface="Gotham Bold" panose="020B0604020202020204" charset="0"/>
                <a:ea typeface="Times New Roman" panose="02020603050405020304" pitchFamily="18" charset="0"/>
                <a:cs typeface="Gotham Bold" panose="020B0604020202020204" charset="0"/>
              </a:rPr>
              <a:t>Sample Questions: Approaching Permanency with Child Clients</a:t>
            </a:r>
            <a:endParaRPr kumimoji="0" lang="en-US" sz="1800" b="0" i="0" u="none" strike="noStrike" kern="1200" cap="none" spc="0" normalizeH="0" baseline="0" noProof="0">
              <a:ln>
                <a:noFill/>
              </a:ln>
              <a:effectLst/>
              <a:uLnTx/>
              <a:uFillTx/>
              <a:latin typeface="Gotham Bold" panose="020B0604020202020204" charset="0"/>
              <a:ea typeface="Times New Roman" panose="02020603050405020304" pitchFamily="18" charset="0"/>
              <a:cs typeface="Gotham Bold"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effectLst/>
                <a:uLnTx/>
                <a:uFillTx/>
                <a:latin typeface="Gotham Bold" panose="020B0604020202020204" charset="0"/>
                <a:ea typeface="Times New Roman" panose="02020603050405020304" pitchFamily="18" charset="0"/>
                <a:cs typeface="Gotham Bold" panose="020B0604020202020204" charset="0"/>
              </a:rPr>
              <a:t> </a:t>
            </a:r>
            <a:endParaRPr kumimoji="0" lang="en-US" sz="1800" b="0" i="0" u="none" strike="noStrike" kern="1200" cap="none" spc="0" normalizeH="0" baseline="0" noProof="0">
              <a:ln>
                <a:noFill/>
              </a:ln>
              <a:effectLst/>
              <a:uLnTx/>
              <a:uFillTx/>
              <a:latin typeface="Gotham Bold" panose="020B0604020202020204" charset="0"/>
              <a:ea typeface="Times New Roman" panose="02020603050405020304" pitchFamily="18" charset="0"/>
              <a:cs typeface="Gotham Bold" panose="020B0604020202020204" charset="0"/>
            </a:endParaRP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effectLst/>
                <a:uLnTx/>
                <a:uFillTx/>
                <a:latin typeface="Gotham Bold" panose="020B0604020202020204" charset="0"/>
                <a:ea typeface="Calibri" panose="020F0502020204030204" pitchFamily="34" charset="0"/>
                <a:cs typeface="Gotham Bold" panose="020B0604020202020204" charset="0"/>
              </a:rPr>
              <a:t>If you could live with anyone you wanted, who would you live with?</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effectLst/>
                <a:uLnTx/>
                <a:uFillTx/>
                <a:latin typeface="Gotham Bold" panose="020B0604020202020204" charset="0"/>
                <a:ea typeface="Calibri" panose="020F0502020204030204" pitchFamily="34" charset="0"/>
                <a:cs typeface="Gotham Bold" panose="020B0604020202020204" charset="0"/>
              </a:rPr>
              <a:t>Who do you love?</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effectLst/>
                <a:uLnTx/>
                <a:uFillTx/>
                <a:latin typeface="Gotham Bold" panose="020B0604020202020204" charset="0"/>
                <a:ea typeface="Calibri" panose="020F0502020204030204" pitchFamily="34" charset="0"/>
                <a:cs typeface="Gotham Bold" panose="020B0604020202020204" charset="0"/>
              </a:rPr>
              <a:t>Who loves you?</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effectLst/>
                <a:uLnTx/>
                <a:uFillTx/>
                <a:latin typeface="Gotham Bold" panose="020B0604020202020204" charset="0"/>
                <a:ea typeface="Calibri" panose="020F0502020204030204" pitchFamily="34" charset="0"/>
                <a:cs typeface="Gotham Bold" panose="020B0604020202020204" charset="0"/>
              </a:rPr>
              <a:t>Who do you feel close and connected to?</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effectLst/>
                <a:uLnTx/>
                <a:uFillTx/>
                <a:latin typeface="Gotham Bold" panose="020B0604020202020204" charset="0"/>
                <a:ea typeface="Calibri" panose="020F0502020204030204" pitchFamily="34" charset="0"/>
                <a:cs typeface="Gotham Bold" panose="020B0604020202020204" charset="0"/>
              </a:rPr>
              <a:t>Is there a relative with whom you are particularly close?  </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effectLst/>
                <a:uLnTx/>
                <a:uFillTx/>
                <a:latin typeface="Gotham Bold" panose="020B0604020202020204" charset="0"/>
                <a:ea typeface="Calibri" panose="020F0502020204030204" pitchFamily="34" charset="0"/>
                <a:cs typeface="Gotham Bold" panose="020B0604020202020204" charset="0"/>
              </a:rPr>
              <a:t>Is there a close family friend who you like to spend time with?</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effectLst/>
                <a:uLnTx/>
                <a:uFillTx/>
                <a:latin typeface="Gotham Bold" panose="020B0604020202020204" charset="0"/>
                <a:ea typeface="Calibri" panose="020F0502020204030204" pitchFamily="34" charset="0"/>
                <a:cs typeface="Gotham Bold" panose="020B0604020202020204" charset="0"/>
              </a:rPr>
              <a:t>Everyone deserves a family, even if their family isn’t biologically related to them.  What kind of family would you like?  Would you like to have sisters?  Brothers?  Would you like to be the oldest?  The youngest?  </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kumimoji="0" lang="en-US" sz="2000" b="0" i="0" u="none" strike="noStrike" kern="1200" cap="none" spc="0" normalizeH="0" baseline="0" noProof="0">
                <a:ln>
                  <a:noFill/>
                </a:ln>
                <a:effectLst/>
                <a:uLnTx/>
                <a:uFillTx/>
                <a:latin typeface="Gotham Bold" panose="020B0604020202020204" charset="0"/>
                <a:ea typeface="Calibri" panose="020F0502020204030204" pitchFamily="34" charset="0"/>
                <a:cs typeface="Gotham Bold" panose="020B0604020202020204" charset="0"/>
              </a:rPr>
              <a:t>If you cannot live with your parents (or siblings), how do you feel about being able to see them in the future?</a:t>
            </a:r>
          </a:p>
        </p:txBody>
      </p:sp>
      <p:sp>
        <p:nvSpPr>
          <p:cNvPr id="8" name="TextBox 8">
            <a:extLst>
              <a:ext uri="{FF2B5EF4-FFF2-40B4-BE49-F238E27FC236}">
                <a16:creationId xmlns:a16="http://schemas.microsoft.com/office/drawing/2014/main" id="{8910A446-5CC2-B49B-CFAA-F3DC1AF1EE03}"/>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latin typeface="Gotham Bold" panose="020B0604020202020204" charset="0"/>
                <a:cs typeface="Gotham Bold" panose="020B0604020202020204" charset="0"/>
              </a:rPr>
              <a:t>Permanency Questions for Foster Care Youth</a:t>
            </a:r>
          </a:p>
        </p:txBody>
      </p:sp>
    </p:spTree>
    <p:extLst>
      <p:ext uri="{BB962C8B-B14F-4D97-AF65-F5344CB8AC3E}">
        <p14:creationId xmlns:p14="http://schemas.microsoft.com/office/powerpoint/2010/main" val="204156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2A345-A5F8-C079-9FD5-DC2568B611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40F7736-94D3-6A54-27EE-7D4C98DC3CCC}"/>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46D8E008-4688-963E-7F8D-04F1DEB82E8A}"/>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74A6A6E6-ECCB-6AF5-6933-880A527E6C49}"/>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E35C74B5-CEF9-5A05-0ED9-8AECDAAF1CFC}"/>
              </a:ext>
            </a:extLst>
          </p:cNvPr>
          <p:cNvSpPr txBox="1"/>
          <p:nvPr/>
        </p:nvSpPr>
        <p:spPr>
          <a:xfrm>
            <a:off x="673607" y="1509501"/>
            <a:ext cx="10531659" cy="3231654"/>
          </a:xfrm>
          <a:prstGeom prst="rect">
            <a:avLst/>
          </a:prstGeom>
        </p:spPr>
        <p:txBody>
          <a:bodyPr lIns="0" tIns="0" rIns="0" bIns="0" rtlCol="0" anchor="t">
            <a:spAutoFit/>
          </a:bodyPr>
          <a:lstStyle/>
          <a:p>
            <a:pPr marL="342900" marR="0" lvl="0" indent="-342900">
              <a:spcBef>
                <a:spcPts val="0"/>
              </a:spcBef>
              <a:spcAft>
                <a:spcPts val="600"/>
              </a:spcAft>
              <a:buFont typeface="Wingdings" panose="05000000000000000000" pitchFamily="2" charset="2"/>
              <a:buChar char=""/>
            </a:pPr>
            <a:r>
              <a:rPr lang="en-US" sz="2000">
                <a:latin typeface="Gotham Bold" panose="020B0604020202020204" charset="0"/>
                <a:ea typeface="Calibri" panose="020F0502020204030204" pitchFamily="34" charset="0"/>
                <a:cs typeface="Gotham Bold" panose="020B0604020202020204" charset="0"/>
              </a:rPr>
              <a:t>Who would you like to spend the holidays with?</a:t>
            </a:r>
          </a:p>
          <a:p>
            <a:pPr marL="342900" marR="0" lvl="0" indent="-342900">
              <a:spcBef>
                <a:spcPts val="0"/>
              </a:spcBef>
              <a:spcAft>
                <a:spcPts val="600"/>
              </a:spcAft>
              <a:buFont typeface="Wingdings" panose="05000000000000000000" pitchFamily="2" charset="2"/>
              <a:buChar char=""/>
            </a:pPr>
            <a:r>
              <a:rPr lang="en-US" sz="2000">
                <a:latin typeface="Gotham Bold" panose="020B0604020202020204" charset="0"/>
                <a:ea typeface="Calibri" panose="020F0502020204030204" pitchFamily="34" charset="0"/>
                <a:cs typeface="Gotham Bold" panose="020B0604020202020204" charset="0"/>
              </a:rPr>
              <a:t>What does adoption mean to you?</a:t>
            </a:r>
          </a:p>
          <a:p>
            <a:pPr marL="342900" marR="0" lvl="0" indent="-342900">
              <a:spcBef>
                <a:spcPts val="0"/>
              </a:spcBef>
              <a:spcAft>
                <a:spcPts val="600"/>
              </a:spcAft>
              <a:buFont typeface="Wingdings" panose="05000000000000000000" pitchFamily="2" charset="2"/>
              <a:buChar char=""/>
            </a:pPr>
            <a:r>
              <a:rPr lang="en-US" sz="2000">
                <a:latin typeface="Gotham Bold" panose="020B0604020202020204" charset="0"/>
                <a:ea typeface="Calibri" panose="020F0502020204030204" pitchFamily="34" charset="0"/>
                <a:cs typeface="Gotham Bold" panose="020B0604020202020204" charset="0"/>
              </a:rPr>
              <a:t>What do you like to do everyday? Where would you like to do these things?</a:t>
            </a:r>
          </a:p>
          <a:p>
            <a:pPr marL="342900" marR="0" lvl="0" indent="-342900">
              <a:spcBef>
                <a:spcPts val="0"/>
              </a:spcBef>
              <a:spcAft>
                <a:spcPts val="600"/>
              </a:spcAft>
              <a:buFont typeface="Wingdings" panose="05000000000000000000" pitchFamily="2" charset="2"/>
              <a:buChar char=""/>
            </a:pPr>
            <a:r>
              <a:rPr lang="en-US" sz="2000">
                <a:latin typeface="Gotham Bold" panose="020B0604020202020204" charset="0"/>
                <a:ea typeface="Calibri" panose="020F0502020204030204" pitchFamily="34" charset="0"/>
                <a:cs typeface="Gotham Bold" panose="020B0604020202020204" charset="0"/>
              </a:rPr>
              <a:t>Is staying in your current school important to you?</a:t>
            </a:r>
          </a:p>
          <a:p>
            <a:pPr marL="342900" marR="0" lvl="0" indent="-342900">
              <a:spcBef>
                <a:spcPts val="0"/>
              </a:spcBef>
              <a:spcAft>
                <a:spcPts val="600"/>
              </a:spcAft>
              <a:buFont typeface="Wingdings" panose="05000000000000000000" pitchFamily="2" charset="2"/>
              <a:buChar char=""/>
            </a:pPr>
            <a:r>
              <a:rPr lang="en-US" sz="2000">
                <a:latin typeface="Gotham Bold" panose="020B0604020202020204" charset="0"/>
                <a:ea typeface="Calibri" panose="020F0502020204030204" pitchFamily="34" charset="0"/>
                <a:cs typeface="Gotham Bold" panose="020B0604020202020204" charset="0"/>
              </a:rPr>
              <a:t>Are there any places that you stayed at before that you wish to return to?</a:t>
            </a:r>
          </a:p>
          <a:p>
            <a:pPr marL="342900" marR="0" lvl="0" indent="-342900">
              <a:spcBef>
                <a:spcPts val="0"/>
              </a:spcBef>
              <a:spcAft>
                <a:spcPts val="600"/>
              </a:spcAft>
              <a:buFont typeface="Wingdings" panose="05000000000000000000" pitchFamily="2" charset="2"/>
              <a:buChar char=""/>
            </a:pPr>
            <a:r>
              <a:rPr lang="en-US" sz="2000">
                <a:latin typeface="Gotham Bold" panose="020B0604020202020204" charset="0"/>
                <a:ea typeface="Calibri" panose="020F0502020204030204" pitchFamily="34" charset="0"/>
                <a:cs typeface="Gotham Bold" panose="020B0604020202020204" charset="0"/>
              </a:rPr>
              <a:t>Is there anyone that you would like to live with or spend time with that your social worker might not know about?</a:t>
            </a:r>
          </a:p>
          <a:p>
            <a:pPr marL="342900" indent="-342900">
              <a:spcAft>
                <a:spcPts val="600"/>
              </a:spcAft>
              <a:buFont typeface="Wingdings" panose="05000000000000000000" pitchFamily="2" charset="2"/>
              <a:buChar char=""/>
            </a:pPr>
            <a:r>
              <a:rPr lang="en-US" sz="2000">
                <a:latin typeface="Gotham Bold" panose="020B0604020202020204" charset="0"/>
                <a:ea typeface="Calibri" panose="020F0502020204030204" pitchFamily="34" charset="0"/>
                <a:cs typeface="Gotham Bold" panose="020B0604020202020204" charset="0"/>
              </a:rPr>
              <a:t>Is there anyone </a:t>
            </a:r>
            <a:r>
              <a:rPr lang="en-US" sz="2000">
                <a:latin typeface="Gotham Bold" panose="020B0604020202020204" charset="0"/>
                <a:ea typeface="Times New Roman" panose="02020603050405020304" pitchFamily="18" charset="0"/>
                <a:cs typeface="Gotham Bold" panose="020B0604020202020204" charset="0"/>
              </a:rPr>
              <a:t>your county worker looked at before for you to live with and ruled out? If yes, would you like your worker to take another look at this person?</a:t>
            </a:r>
          </a:p>
        </p:txBody>
      </p:sp>
      <p:sp>
        <p:nvSpPr>
          <p:cNvPr id="8" name="TextBox 8">
            <a:extLst>
              <a:ext uri="{FF2B5EF4-FFF2-40B4-BE49-F238E27FC236}">
                <a16:creationId xmlns:a16="http://schemas.microsoft.com/office/drawing/2014/main" id="{F5E2368C-3971-B9B4-A382-832C74B07067}"/>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latin typeface="Gotham Bold" panose="020B0604020202020204" charset="0"/>
                <a:cs typeface="Gotham Bold" panose="020B0604020202020204" charset="0"/>
              </a:rPr>
              <a:t>Permanency Questions continued</a:t>
            </a:r>
          </a:p>
        </p:txBody>
      </p:sp>
    </p:spTree>
    <p:extLst>
      <p:ext uri="{BB962C8B-B14F-4D97-AF65-F5344CB8AC3E}">
        <p14:creationId xmlns:p14="http://schemas.microsoft.com/office/powerpoint/2010/main" val="1607650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6EB52-70A1-71DC-3FED-44560854F8C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31C4D4E-2FDA-9360-B52D-86A8A360940E}"/>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89C0485C-D49E-BB32-CAC9-2C7FDDC04532}"/>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BB25CB90-42D5-0411-259B-0E080C4A4267}"/>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2E6675A4-4D42-270A-A4DF-3957876C6B69}"/>
              </a:ext>
            </a:extLst>
          </p:cNvPr>
          <p:cNvSpPr txBox="1"/>
          <p:nvPr/>
        </p:nvSpPr>
        <p:spPr>
          <a:xfrm>
            <a:off x="673607" y="1509501"/>
            <a:ext cx="10531659" cy="4693593"/>
          </a:xfrm>
          <a:prstGeom prst="rect">
            <a:avLst/>
          </a:prstGeom>
        </p:spPr>
        <p:txBody>
          <a:bodyPr lIns="0" tIns="0" rIns="0" bIns="0" rtlCol="0" anchor="t">
            <a:spAutoFit/>
          </a:bodyPr>
          <a:lstStyle/>
          <a:p>
            <a:r>
              <a:rPr lang="en-US" sz="2000" b="1">
                <a:latin typeface="Gotham Bold" panose="020B0604020202020204" charset="0"/>
                <a:cs typeface="Gotham Bold" panose="020B0604020202020204" charset="0"/>
              </a:rPr>
              <a:t>Additional sample questions for older clients or those resistant to permanency include the following:</a:t>
            </a:r>
            <a:endParaRPr lang="en-US" sz="2000">
              <a:latin typeface="Gotham Bold" panose="020B0604020202020204" charset="0"/>
              <a:cs typeface="Gotham Bold" panose="020B0604020202020204" charset="0"/>
            </a:endParaRPr>
          </a:p>
          <a:p>
            <a:r>
              <a:rPr lang="en-US" sz="2000">
                <a:latin typeface="Gotham Bold" panose="020B0604020202020204" charset="0"/>
                <a:cs typeface="Gotham Bold" panose="020B0604020202020204" charset="0"/>
              </a:rPr>
              <a:t> </a:t>
            </a:r>
          </a:p>
          <a:p>
            <a:pPr marL="342900" indent="-342900">
              <a:spcAft>
                <a:spcPts val="600"/>
              </a:spcAft>
              <a:buFont typeface="Wingdings" panose="05000000000000000000" pitchFamily="2" charset="2"/>
              <a:buChar char=""/>
            </a:pPr>
            <a:r>
              <a:rPr lang="en-US" sz="2000">
                <a:latin typeface="Gotham Bold" panose="020B0604020202020204" charset="0"/>
                <a:cs typeface="Gotham Bold" panose="020B0604020202020204" charset="0"/>
              </a:rPr>
              <a:t>Are there important people in your life that you want to stay connected to?</a:t>
            </a:r>
          </a:p>
          <a:p>
            <a:pPr marL="342900" marR="0" lvl="0" indent="-342900">
              <a:spcBef>
                <a:spcPts val="0"/>
              </a:spcBef>
              <a:spcAft>
                <a:spcPts val="600"/>
              </a:spcAft>
              <a:buFont typeface="Wingdings" panose="05000000000000000000" pitchFamily="2" charset="2"/>
              <a:buChar char=""/>
            </a:pPr>
            <a:r>
              <a:rPr lang="en-US" sz="2000">
                <a:latin typeface="Gotham Bold" panose="020B0604020202020204" charset="0"/>
                <a:cs typeface="Gotham Bold" panose="020B0604020202020204" charset="0"/>
              </a:rPr>
              <a:t>Do you have any connections with an adult who is a coach or mentor to you</a:t>
            </a:r>
            <a:r>
              <a:rPr lang="en-US" sz="2000">
                <a:latin typeface="Gotham Bold" panose="020B0604020202020204" charset="0"/>
                <a:ea typeface="Calibri" panose="020F0502020204030204" pitchFamily="34" charset="0"/>
                <a:cs typeface="Gotham Bold" panose="020B0604020202020204" charset="0"/>
              </a:rPr>
              <a:t>? </a:t>
            </a:r>
          </a:p>
          <a:p>
            <a:pPr marL="342900" indent="-342900">
              <a:spcAft>
                <a:spcPts val="600"/>
              </a:spcAft>
              <a:buFont typeface="Wingdings" panose="05000000000000000000" pitchFamily="2" charset="2"/>
              <a:buChar char=""/>
            </a:pPr>
            <a:r>
              <a:rPr lang="en-US" sz="2000">
                <a:latin typeface="Gotham Bold" panose="020B0604020202020204" charset="0"/>
                <a:cs typeface="Gotham Bold" panose="020B0604020202020204" charset="0"/>
              </a:rPr>
              <a:t>Who cares for you when your parents aren’t able to? </a:t>
            </a:r>
          </a:p>
          <a:p>
            <a:pPr marL="342900" marR="0" lvl="0" indent="-342900">
              <a:spcBef>
                <a:spcPts val="0"/>
              </a:spcBef>
              <a:spcAft>
                <a:spcPts val="600"/>
              </a:spcAft>
              <a:buFont typeface="Wingdings" panose="05000000000000000000" pitchFamily="2" charset="2"/>
              <a:buChar char=""/>
            </a:pPr>
            <a:r>
              <a:rPr lang="en-US" sz="2000">
                <a:latin typeface="Gotham Bold" panose="020B0604020202020204" charset="0"/>
                <a:cs typeface="Gotham Bold" panose="020B0604020202020204" charset="0"/>
              </a:rPr>
              <a:t>Who pays attention to you?</a:t>
            </a:r>
            <a:endParaRPr lang="en-US" sz="2000">
              <a:latin typeface="Gotham Bold" panose="020B0604020202020204" charset="0"/>
              <a:ea typeface="Calibri" panose="020F0502020204030204" pitchFamily="34" charset="0"/>
              <a:cs typeface="Gotham Bold" panose="020B0604020202020204" charset="0"/>
            </a:endParaRPr>
          </a:p>
          <a:p>
            <a:pPr marL="342900" indent="-342900">
              <a:spcAft>
                <a:spcPts val="600"/>
              </a:spcAft>
              <a:buFont typeface="Wingdings" panose="05000000000000000000" pitchFamily="2" charset="2"/>
              <a:buChar char=""/>
            </a:pPr>
            <a:r>
              <a:rPr lang="en-US" sz="2000">
                <a:latin typeface="Gotham Bold" panose="020B0604020202020204" charset="0"/>
                <a:cs typeface="Gotham Bold" panose="020B0604020202020204" charset="0"/>
              </a:rPr>
              <a:t>Who do you share special occasions with? </a:t>
            </a:r>
          </a:p>
          <a:p>
            <a:pPr marL="342900" indent="-342900">
              <a:spcAft>
                <a:spcPts val="600"/>
              </a:spcAft>
              <a:buFont typeface="Wingdings" panose="05000000000000000000" pitchFamily="2" charset="2"/>
              <a:buChar char=""/>
            </a:pPr>
            <a:r>
              <a:rPr lang="en-US" sz="2000">
                <a:latin typeface="Gotham Bold" panose="020B0604020202020204" charset="0"/>
                <a:cs typeface="Gotham Bold" panose="020B0604020202020204" charset="0"/>
              </a:rPr>
              <a:t>Who believes in you and stands by you?</a:t>
            </a:r>
          </a:p>
          <a:p>
            <a:pPr marL="342900" indent="-342900">
              <a:spcAft>
                <a:spcPts val="600"/>
              </a:spcAft>
              <a:buFont typeface="Wingdings" panose="05000000000000000000" pitchFamily="2" charset="2"/>
              <a:buChar char=""/>
            </a:pPr>
            <a:r>
              <a:rPr lang="en-US" sz="2000">
                <a:latin typeface="Gotham Bold" panose="020B0604020202020204" charset="0"/>
                <a:cs typeface="Gotham Bold" panose="020B0604020202020204" charset="0"/>
              </a:rPr>
              <a:t>Who compliments you and appreciates you? </a:t>
            </a:r>
            <a:endParaRPr lang="en-US" sz="2000">
              <a:latin typeface="Gotham Bold" panose="020B0604020202020204" charset="0"/>
              <a:ea typeface="Calibri" panose="020F0502020204030204" pitchFamily="34" charset="0"/>
              <a:cs typeface="Gotham Bold" panose="020B0604020202020204" charset="0"/>
            </a:endParaRPr>
          </a:p>
          <a:p>
            <a:pPr marL="342900" indent="-342900">
              <a:spcAft>
                <a:spcPts val="600"/>
              </a:spcAft>
              <a:buFont typeface="Wingdings" panose="05000000000000000000" pitchFamily="2" charset="2"/>
              <a:buChar char=""/>
            </a:pPr>
            <a:r>
              <a:rPr lang="en-US" sz="2000">
                <a:latin typeface="Gotham Bold" panose="020B0604020202020204" charset="0"/>
                <a:cs typeface="Gotham Bold" panose="020B0604020202020204" charset="0"/>
              </a:rPr>
              <a:t>Who would you call in the middle of the night if you were in trouble?</a:t>
            </a:r>
          </a:p>
          <a:p>
            <a:pPr marL="342900" indent="-342900">
              <a:spcAft>
                <a:spcPts val="600"/>
              </a:spcAft>
              <a:buFont typeface="Wingdings" panose="05000000000000000000" pitchFamily="2" charset="2"/>
              <a:buChar char=""/>
            </a:pPr>
            <a:r>
              <a:rPr lang="en-US" sz="2000">
                <a:latin typeface="Gotham Bold" panose="020B0604020202020204" charset="0"/>
                <a:ea typeface="Calibri" panose="020F0502020204030204" pitchFamily="34" charset="0"/>
                <a:cs typeface="Gotham Bold" panose="020B0604020202020204" charset="0"/>
              </a:rPr>
              <a:t>Who would you want to share good or bad news with? </a:t>
            </a:r>
          </a:p>
          <a:p>
            <a:pPr marL="342900" marR="0" lvl="0" indent="-342900">
              <a:spcBef>
                <a:spcPts val="0"/>
              </a:spcBef>
              <a:spcAft>
                <a:spcPts val="600"/>
              </a:spcAft>
              <a:buFont typeface="Wingdings" panose="05000000000000000000" pitchFamily="2" charset="2"/>
              <a:buChar char=""/>
            </a:pPr>
            <a:endParaRPr lang="en-US" sz="2000">
              <a:latin typeface="Gotham Bold" panose="020B0604020202020204" charset="0"/>
              <a:cs typeface="Gotham Bold" panose="020B0604020202020204" charset="0"/>
            </a:endParaRPr>
          </a:p>
        </p:txBody>
      </p:sp>
      <p:sp>
        <p:nvSpPr>
          <p:cNvPr id="8" name="TextBox 8">
            <a:extLst>
              <a:ext uri="{FF2B5EF4-FFF2-40B4-BE49-F238E27FC236}">
                <a16:creationId xmlns:a16="http://schemas.microsoft.com/office/drawing/2014/main" id="{2E377207-5883-C59E-2F24-0D6CACC21443}"/>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latin typeface="Gotham Bold" panose="020B0604020202020204" charset="0"/>
                <a:cs typeface="Gotham Bold" panose="020B0604020202020204" charset="0"/>
              </a:rPr>
              <a:t>Permanency Questions for Older Youth</a:t>
            </a:r>
          </a:p>
        </p:txBody>
      </p:sp>
    </p:spTree>
    <p:extLst>
      <p:ext uri="{BB962C8B-B14F-4D97-AF65-F5344CB8AC3E}">
        <p14:creationId xmlns:p14="http://schemas.microsoft.com/office/powerpoint/2010/main" val="2205390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6B62F-8C4A-DB95-7EFF-582400902B7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4A17FCD-F9EE-772E-E03E-24BDA4E2599F}"/>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AF607B8F-32E8-AC18-8926-CC0F1C171BED}"/>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31AEA1CE-B2B7-E77D-C4A5-16B0571B0A54}"/>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568BCE65-9980-A6F6-C870-1DCB7E74FB96}"/>
              </a:ext>
            </a:extLst>
          </p:cNvPr>
          <p:cNvSpPr txBox="1"/>
          <p:nvPr/>
        </p:nvSpPr>
        <p:spPr>
          <a:xfrm>
            <a:off x="673607" y="1509501"/>
            <a:ext cx="10531659" cy="3154710"/>
          </a:xfrm>
          <a:prstGeom prst="rect">
            <a:avLst/>
          </a:prstGeom>
        </p:spPr>
        <p:txBody>
          <a:bodyPr lIns="0" tIns="0" rIns="0" bIns="0" rtlCol="0" anchor="t">
            <a:spAutoFit/>
          </a:bodyPr>
          <a:lstStyle/>
          <a:p>
            <a:pPr marL="342900" marR="0" lvl="0" indent="-342900">
              <a:spcBef>
                <a:spcPts val="0"/>
              </a:spcBef>
              <a:spcAft>
                <a:spcPts val="600"/>
              </a:spcAft>
              <a:buFont typeface="Wingdings" panose="05000000000000000000" pitchFamily="2" charset="2"/>
              <a:buChar char=""/>
            </a:pPr>
            <a:r>
              <a:rPr lang="en-US" sz="2000">
                <a:latin typeface="Gotham Bold" panose="020B0604020202020204" charset="0"/>
                <a:cs typeface="Gotham Bold" panose="020B0604020202020204" charset="0"/>
              </a:rPr>
              <a:t>Tell me about some of your future plans. How do you think an adult can help you accomplish these goals?</a:t>
            </a:r>
            <a:endParaRPr lang="en-US" sz="2000">
              <a:latin typeface="Gotham Bold" panose="020B0604020202020204" charset="0"/>
              <a:ea typeface="Calibri" panose="020F0502020204030204" pitchFamily="34" charset="0"/>
              <a:cs typeface="Gotham Bold" panose="020B0604020202020204" charset="0"/>
            </a:endParaRPr>
          </a:p>
          <a:p>
            <a:pPr marL="342900" indent="-342900">
              <a:spcAft>
                <a:spcPts val="600"/>
              </a:spcAft>
              <a:buFont typeface="Wingdings" panose="05000000000000000000" pitchFamily="2" charset="2"/>
              <a:buChar char=""/>
            </a:pPr>
            <a:r>
              <a:rPr lang="en-US" sz="2000">
                <a:latin typeface="Gotham Bold" panose="020B0604020202020204" charset="0"/>
                <a:cs typeface="Gotham Bold" panose="020B0604020202020204" charset="0"/>
              </a:rPr>
              <a:t>Do you know any kids who have left foster care? What types of support do they say they need now? </a:t>
            </a:r>
          </a:p>
          <a:p>
            <a:pPr marL="342900" indent="-342900">
              <a:spcAft>
                <a:spcPts val="600"/>
              </a:spcAft>
              <a:buFont typeface="Wingdings" panose="05000000000000000000" pitchFamily="2" charset="2"/>
              <a:buChar char=""/>
            </a:pPr>
            <a:r>
              <a:rPr lang="en-US" sz="2000">
                <a:latin typeface="Gotham Bold" panose="020B0604020202020204" charset="0"/>
                <a:ea typeface="Times New Roman" panose="02020603050405020304" pitchFamily="18" charset="0"/>
                <a:cs typeface="Gotham Bold" panose="020B0604020202020204" charset="0"/>
              </a:rPr>
              <a:t>Is there anyone you have lost contact with that you would like to be reconnected with?</a:t>
            </a:r>
          </a:p>
          <a:p>
            <a:pPr marL="342900" indent="-342900">
              <a:spcAft>
                <a:spcPts val="600"/>
              </a:spcAft>
              <a:buFont typeface="Wingdings" panose="05000000000000000000" pitchFamily="2" charset="2"/>
              <a:buChar char=""/>
            </a:pPr>
            <a:r>
              <a:rPr lang="en-US" sz="2000">
                <a:latin typeface="Gotham Bold" panose="020B0604020202020204" charset="0"/>
                <a:ea typeface="Times New Roman" panose="02020603050405020304" pitchFamily="18" charset="0"/>
                <a:cs typeface="Gotham Bold" panose="020B0604020202020204" charset="0"/>
              </a:rPr>
              <a:t>Have you had an opportunity to participate in a group with other youth in foster care (peer support)? If not, is this something that you would be interested in? </a:t>
            </a:r>
          </a:p>
          <a:p>
            <a:pPr marL="342900" indent="-342900">
              <a:spcAft>
                <a:spcPts val="600"/>
              </a:spcAft>
              <a:buFont typeface="Wingdings" panose="05000000000000000000" pitchFamily="2" charset="2"/>
              <a:buChar char=""/>
            </a:pPr>
            <a:r>
              <a:rPr lang="en-US" sz="2000">
                <a:latin typeface="Gotham Bold" panose="020B0604020202020204" charset="0"/>
                <a:ea typeface="Times New Roman" panose="02020603050405020304" pitchFamily="18" charset="0"/>
                <a:cs typeface="Gotham Bold" panose="020B0604020202020204" charset="0"/>
              </a:rPr>
              <a:t>What does your ideal family look like? </a:t>
            </a:r>
          </a:p>
          <a:p>
            <a:pPr marL="342900" indent="-342900">
              <a:spcAft>
                <a:spcPts val="600"/>
              </a:spcAft>
              <a:buFont typeface="Wingdings" panose="05000000000000000000" pitchFamily="2" charset="2"/>
              <a:buChar char=""/>
            </a:pPr>
            <a:r>
              <a:rPr lang="en-US" sz="2000">
                <a:latin typeface="Gotham Bold" panose="020B0604020202020204" charset="0"/>
                <a:ea typeface="Times New Roman" panose="02020603050405020304" pitchFamily="18" charset="0"/>
                <a:cs typeface="Gotham Bold" panose="020B0604020202020204" charset="0"/>
              </a:rPr>
              <a:t>What are your goals for next year and beyond? </a:t>
            </a:r>
            <a:endParaRPr lang="en-US" sz="2000">
              <a:latin typeface="Gotham Bold" panose="020B0604020202020204" charset="0"/>
              <a:cs typeface="Gotham Bold" panose="020B0604020202020204" charset="0"/>
            </a:endParaRPr>
          </a:p>
        </p:txBody>
      </p:sp>
      <p:sp>
        <p:nvSpPr>
          <p:cNvPr id="8" name="TextBox 8">
            <a:extLst>
              <a:ext uri="{FF2B5EF4-FFF2-40B4-BE49-F238E27FC236}">
                <a16:creationId xmlns:a16="http://schemas.microsoft.com/office/drawing/2014/main" id="{8D27F011-EC77-7607-E221-4C9610C87EEA}"/>
              </a:ext>
            </a:extLst>
          </p:cNvPr>
          <p:cNvSpPr txBox="1"/>
          <p:nvPr/>
        </p:nvSpPr>
        <p:spPr>
          <a:xfrm>
            <a:off x="673608" y="610870"/>
            <a:ext cx="10531658" cy="553998"/>
          </a:xfrm>
          <a:prstGeom prst="rect">
            <a:avLst/>
          </a:prstGeom>
        </p:spPr>
        <p:txBody>
          <a:bodyPr lIns="0" tIns="0" rIns="0" bIns="0" rtlCol="0" anchor="t">
            <a:spAutoFit/>
          </a:bodyPr>
          <a:lstStyle/>
          <a:p>
            <a:pPr>
              <a:defRPr/>
            </a:pPr>
            <a:r>
              <a:rPr lang="en-US" sz="3600" b="1">
                <a:latin typeface="Gotham Bold" panose="020B0604020202020204" charset="0"/>
                <a:cs typeface="Gotham Bold" panose="020B0604020202020204" charset="0"/>
              </a:rPr>
              <a:t>More Permanency Questions for Older Youth</a:t>
            </a:r>
          </a:p>
        </p:txBody>
      </p:sp>
    </p:spTree>
    <p:extLst>
      <p:ext uri="{BB962C8B-B14F-4D97-AF65-F5344CB8AC3E}">
        <p14:creationId xmlns:p14="http://schemas.microsoft.com/office/powerpoint/2010/main" val="2550812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t="-1000" b="-999"/>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11632162" y="6453002"/>
            <a:ext cx="429207" cy="365125"/>
            <a:chOff x="0" y="0"/>
            <a:chExt cx="858414" cy="730250"/>
          </a:xfrm>
        </p:grpSpPr>
        <p:sp>
          <p:nvSpPr>
            <p:cNvPr id="4" name="Freeform 4"/>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pPr defTabSz="609630"/>
              <a:endParaRPr lang="en-US" sz="1200">
                <a:solidFill>
                  <a:prstClr val="black"/>
                </a:solidFill>
                <a:latin typeface="Calibri"/>
              </a:endParaRPr>
            </a:p>
          </p:txBody>
        </p:sp>
        <p:sp>
          <p:nvSpPr>
            <p:cNvPr id="5" name="TextBox 5"/>
            <p:cNvSpPr txBox="1"/>
            <p:nvPr/>
          </p:nvSpPr>
          <p:spPr>
            <a:xfrm>
              <a:off x="0" y="-9525"/>
              <a:ext cx="858414" cy="739775"/>
            </a:xfrm>
            <a:prstGeom prst="rect">
              <a:avLst/>
            </a:prstGeom>
          </p:spPr>
          <p:txBody>
            <a:bodyPr lIns="0" tIns="0" rIns="0" bIns="0" rtlCol="0" anchor="ctr"/>
            <a:lstStyle/>
            <a:p>
              <a:pPr algn="r" defTabSz="609630">
                <a:lnSpc>
                  <a:spcPts val="1080"/>
                </a:lnSpc>
              </a:pPr>
              <a:r>
                <a:rPr lang="en-US" sz="900">
                  <a:solidFill>
                    <a:srgbClr val="000000"/>
                  </a:solidFill>
                  <a:latin typeface="Gotham"/>
                  <a:ea typeface="Gotham"/>
                  <a:cs typeface="Gotham"/>
                  <a:sym typeface="Gotham"/>
                </a:rPr>
                <a:t>29</a:t>
              </a:r>
            </a:p>
          </p:txBody>
        </p:sp>
      </p:grpSp>
      <p:sp>
        <p:nvSpPr>
          <p:cNvPr id="6" name="TextBox 6"/>
          <p:cNvSpPr txBox="1"/>
          <p:nvPr/>
        </p:nvSpPr>
        <p:spPr>
          <a:xfrm>
            <a:off x="673608" y="610870"/>
            <a:ext cx="10531658" cy="500137"/>
          </a:xfrm>
          <a:prstGeom prst="rect">
            <a:avLst/>
          </a:prstGeom>
        </p:spPr>
        <p:txBody>
          <a:bodyPr lIns="0" tIns="0" rIns="0" bIns="0" rtlCol="0" anchor="t">
            <a:spAutoFit/>
          </a:bodyPr>
          <a:lstStyle/>
          <a:p>
            <a:pPr defTabSz="609630">
              <a:lnSpc>
                <a:spcPts val="3888"/>
              </a:lnSpc>
            </a:pPr>
            <a:r>
              <a:rPr lang="en-US" sz="3600" b="1">
                <a:solidFill>
                  <a:srgbClr val="000000"/>
                </a:solidFill>
                <a:latin typeface="Gotham Bold"/>
                <a:ea typeface="Gotham Bold"/>
                <a:cs typeface="Gotham Bold"/>
                <a:sym typeface="Gotham Bold"/>
              </a:rPr>
              <a:t>Questions?</a:t>
            </a:r>
          </a:p>
        </p:txBody>
      </p:sp>
      <p:sp>
        <p:nvSpPr>
          <p:cNvPr id="7" name="TextBox 7"/>
          <p:cNvSpPr txBox="1"/>
          <p:nvPr/>
        </p:nvSpPr>
        <p:spPr>
          <a:xfrm>
            <a:off x="673607" y="1705028"/>
            <a:ext cx="10531659" cy="3971536"/>
          </a:xfrm>
          <a:prstGeom prst="rect">
            <a:avLst/>
          </a:prstGeom>
        </p:spPr>
        <p:txBody>
          <a:bodyPr lIns="0" tIns="0" rIns="0" bIns="0" rtlCol="0" anchor="t">
            <a:spAutoFit/>
          </a:bodyPr>
          <a:lstStyle/>
          <a:p>
            <a:pPr defTabSz="609630">
              <a:lnSpc>
                <a:spcPts val="2160"/>
              </a:lnSpc>
            </a:pPr>
            <a:r>
              <a:rPr lang="en-US">
                <a:solidFill>
                  <a:srgbClr val="000000"/>
                </a:solidFill>
                <a:latin typeface="Gotham"/>
                <a:ea typeface="Gotham"/>
                <a:cs typeface="Gotham"/>
                <a:sym typeface="Gotham"/>
              </a:rPr>
              <a:t>Deb Kovats, Staff Attorney </a:t>
            </a:r>
          </a:p>
          <a:p>
            <a:pPr defTabSz="609630">
              <a:lnSpc>
                <a:spcPts val="2160"/>
              </a:lnSpc>
            </a:pPr>
            <a:r>
              <a:rPr lang="en-US" u="sng">
                <a:solidFill>
                  <a:srgbClr val="169C9A"/>
                </a:solidFill>
                <a:latin typeface="Gotham"/>
                <a:ea typeface="Gotham"/>
                <a:cs typeface="Gotham"/>
                <a:sym typeface="Gotham"/>
                <a:hlinkClick r:id="rId3" tooltip="mailto:anneg@clcmn.org"/>
              </a:rPr>
              <a:t>dkovats@clcmn.org</a:t>
            </a:r>
          </a:p>
          <a:p>
            <a:pPr defTabSz="609630">
              <a:lnSpc>
                <a:spcPts val="2160"/>
              </a:lnSpc>
            </a:pPr>
            <a:endParaRPr lang="en-US" u="sng">
              <a:solidFill>
                <a:srgbClr val="169C9A"/>
              </a:solidFill>
              <a:latin typeface="Gotham"/>
              <a:ea typeface="Gotham"/>
              <a:cs typeface="Gotham"/>
              <a:sym typeface="Gotham"/>
              <a:hlinkClick r:id="rId3" tooltip="mailto:anneg@clcmn.org"/>
            </a:endParaRPr>
          </a:p>
          <a:p>
            <a:pPr defTabSz="609630">
              <a:lnSpc>
                <a:spcPts val="2160"/>
              </a:lnSpc>
            </a:pPr>
            <a:r>
              <a:rPr lang="en-US">
                <a:solidFill>
                  <a:srgbClr val="000000"/>
                </a:solidFill>
                <a:latin typeface="Gotham"/>
                <a:ea typeface="Gotham"/>
                <a:cs typeface="Gotham"/>
                <a:sym typeface="Gotham"/>
              </a:rPr>
              <a:t>Katie Mathurin, Staff Attorney</a:t>
            </a:r>
          </a:p>
          <a:p>
            <a:pPr defTabSz="609630">
              <a:lnSpc>
                <a:spcPts val="2160"/>
              </a:lnSpc>
            </a:pPr>
            <a:r>
              <a:rPr lang="en-US" u="sng">
                <a:solidFill>
                  <a:srgbClr val="169C9A"/>
                </a:solidFill>
                <a:latin typeface="Gotham"/>
                <a:ea typeface="Gotham"/>
                <a:cs typeface="Gotham"/>
                <a:sym typeface="Gotham"/>
                <a:hlinkClick r:id="rId4" tooltip="mailto:kmathurin@clcmn.org"/>
              </a:rPr>
              <a:t>kmathurin@clcmn.org</a:t>
            </a:r>
            <a:r>
              <a:rPr lang="en-US">
                <a:solidFill>
                  <a:srgbClr val="000000"/>
                </a:solidFill>
                <a:latin typeface="Gotham"/>
                <a:ea typeface="Gotham"/>
                <a:cs typeface="Gotham"/>
                <a:sym typeface="Gotham"/>
              </a:rPr>
              <a:t> </a:t>
            </a:r>
          </a:p>
          <a:p>
            <a:pPr defTabSz="609630">
              <a:lnSpc>
                <a:spcPts val="2160"/>
              </a:lnSpc>
            </a:pPr>
            <a:endParaRPr lang="en-US">
              <a:solidFill>
                <a:srgbClr val="000000"/>
              </a:solidFill>
              <a:latin typeface="Gotham"/>
              <a:ea typeface="Gotham"/>
              <a:cs typeface="Gotham"/>
              <a:sym typeface="Gotham"/>
            </a:endParaRPr>
          </a:p>
          <a:p>
            <a:pPr defTabSz="609630">
              <a:lnSpc>
                <a:spcPts val="2160"/>
              </a:lnSpc>
            </a:pPr>
            <a:r>
              <a:rPr lang="en-US">
                <a:solidFill>
                  <a:srgbClr val="000000"/>
                </a:solidFill>
                <a:latin typeface="Gotham"/>
                <a:ea typeface="Gotham"/>
                <a:cs typeface="Gotham"/>
                <a:sym typeface="Gotham"/>
              </a:rPr>
              <a:t>Children’s Law Center of Minnesota</a:t>
            </a:r>
          </a:p>
          <a:p>
            <a:pPr defTabSz="609630">
              <a:lnSpc>
                <a:spcPts val="2160"/>
              </a:lnSpc>
            </a:pPr>
            <a:r>
              <a:rPr lang="en-US" u="sng">
                <a:solidFill>
                  <a:srgbClr val="169C9A"/>
                </a:solidFill>
                <a:latin typeface="Gotham"/>
                <a:ea typeface="Gotham"/>
                <a:cs typeface="Gotham"/>
                <a:sym typeface="Gotham"/>
                <a:hlinkClick r:id="rId5" tooltip="http://www.clcmn.org/"/>
              </a:rPr>
              <a:t>www.clcmn.org</a:t>
            </a:r>
            <a:r>
              <a:rPr lang="en-US">
                <a:solidFill>
                  <a:srgbClr val="000000"/>
                </a:solidFill>
                <a:latin typeface="Gotham"/>
                <a:ea typeface="Gotham"/>
                <a:cs typeface="Gotham"/>
                <a:sym typeface="Gotham"/>
              </a:rPr>
              <a:t> </a:t>
            </a:r>
          </a:p>
          <a:p>
            <a:pPr defTabSz="609630">
              <a:lnSpc>
                <a:spcPts val="2160"/>
              </a:lnSpc>
            </a:pPr>
            <a:r>
              <a:rPr lang="en-US">
                <a:solidFill>
                  <a:srgbClr val="000000"/>
                </a:solidFill>
                <a:latin typeface="Gotham"/>
                <a:ea typeface="Gotham"/>
                <a:cs typeface="Gotham"/>
                <a:sym typeface="Gotham"/>
              </a:rPr>
              <a:t>651-644-4438</a:t>
            </a:r>
          </a:p>
          <a:p>
            <a:pPr defTabSz="609630">
              <a:lnSpc>
                <a:spcPts val="2160"/>
              </a:lnSpc>
            </a:pPr>
            <a:endParaRPr lang="en-US">
              <a:solidFill>
                <a:srgbClr val="000000"/>
              </a:solidFill>
              <a:latin typeface="Gotham"/>
              <a:ea typeface="Gotham"/>
              <a:cs typeface="Gotham"/>
              <a:sym typeface="Gotham"/>
            </a:endParaRPr>
          </a:p>
          <a:p>
            <a:pPr algn="ctr" defTabSz="609630">
              <a:lnSpc>
                <a:spcPts val="4320"/>
              </a:lnSpc>
            </a:pPr>
            <a:r>
              <a:rPr lang="en-US" sz="3600" b="1">
                <a:solidFill>
                  <a:srgbClr val="000000"/>
                </a:solidFill>
                <a:latin typeface="Gotham Bold"/>
                <a:ea typeface="Gotham Bold"/>
                <a:cs typeface="Gotham Bold"/>
                <a:sym typeface="Gotham Bold"/>
              </a:rPr>
              <a:t>Thank you!</a:t>
            </a:r>
          </a:p>
          <a:p>
            <a:pPr defTabSz="609630">
              <a:lnSpc>
                <a:spcPts val="2160"/>
              </a:lnSpc>
            </a:pPr>
            <a:endParaRPr lang="en-US" sz="3600" b="1">
              <a:solidFill>
                <a:srgbClr val="000000"/>
              </a:solidFill>
              <a:latin typeface="Gotham Bold"/>
              <a:ea typeface="Gotham Bold"/>
              <a:cs typeface="Gotham Bold"/>
              <a:sym typeface="Gotham Bold"/>
            </a:endParaRPr>
          </a:p>
          <a:p>
            <a:pPr defTabSz="609630">
              <a:lnSpc>
                <a:spcPts val="2160"/>
              </a:lnSpc>
            </a:pPr>
            <a:endParaRPr lang="en-US" sz="3600" b="1">
              <a:solidFill>
                <a:srgbClr val="000000"/>
              </a:solidFill>
              <a:latin typeface="Gotham Bold"/>
              <a:ea typeface="Gotham Bold"/>
              <a:cs typeface="Gotham Bold"/>
              <a:sym typeface="Gotham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4CE6A-F0EB-0C8A-82C8-11D19412BA70}"/>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D60FE886-6A82-C435-302E-555C01C5E1EC}"/>
              </a:ext>
            </a:extLst>
          </p:cNvPr>
          <p:cNvSpPr txBox="1"/>
          <p:nvPr/>
        </p:nvSpPr>
        <p:spPr>
          <a:xfrm>
            <a:off x="673607" y="1695212"/>
            <a:ext cx="10531659" cy="4118884"/>
          </a:xfrm>
          <a:prstGeom prst="rect">
            <a:avLst/>
          </a:prstGeom>
        </p:spPr>
        <p:txBody>
          <a:bodyPr lIns="0" tIns="0" rIns="0" bIns="0" rtlCol="0" anchor="t">
            <a:spAutoFit/>
          </a:bodyPr>
          <a:lstStyle/>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High school statistics show that only 55.3% of foster youth graduated from school in 2020. Compared to an overall graduation rate of 87.3% for other students that year, it’s a significantly lower percentage. </a:t>
            </a:r>
          </a:p>
          <a:p>
            <a:pPr marL="800100" lvl="1" indent="-228600">
              <a:lnSpc>
                <a:spcPct val="90000"/>
              </a:lnSpc>
              <a:spcBef>
                <a:spcPts val="1000"/>
              </a:spcBef>
              <a:buFont typeface="Arial" panose="020B0604020202020204" pitchFamily="34" charset="0"/>
              <a:buChar char="•"/>
              <a:defRPr/>
            </a:pPr>
            <a:r>
              <a:rPr lang="en-US" b="1">
                <a:latin typeface="Gotham" panose="020B0604020202020204" charset="0"/>
                <a:cs typeface="Gotham" panose="020B0604020202020204" charset="0"/>
              </a:rPr>
              <a:t>CLC’s clients have a 74% graduation rate.</a:t>
            </a:r>
          </a:p>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In 2020, just over 21% of CLC’s clients aged out of the child protection system without returning home, being adopted or finding a permanent home. </a:t>
            </a:r>
          </a:p>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Studies have shown that providing an attorney to youth in dependency proceedings can sufficiently improve outcomes: children represented by attorneys have been shown to move to permanent homes (and out of foster care) at a rate about 1.5 times than unrepresented children, reducing foster care and other court expenditures by an average of 32%.</a:t>
            </a:r>
          </a:p>
          <a:p>
            <a:pPr marL="571500" lvl="1">
              <a:lnSpc>
                <a:spcPct val="90000"/>
              </a:lnSpc>
              <a:spcBef>
                <a:spcPts val="1000"/>
              </a:spcBef>
              <a:defRPr/>
            </a:pPr>
            <a:r>
              <a:rPr lang="en-US" sz="1400">
                <a:latin typeface="Gotham" panose="020B0604020202020204" charset="0"/>
                <a:cs typeface="Gotham" panose="020B0604020202020204" charset="0"/>
              </a:rPr>
              <a:t>Lily Dorman-Colby, </a:t>
            </a:r>
            <a:r>
              <a:rPr lang="en-US" sz="1400" i="1">
                <a:latin typeface="Gotham" panose="020B0604020202020204" charset="0"/>
                <a:cs typeface="Gotham" panose="020B0604020202020204" charset="0"/>
              </a:rPr>
              <a:t>Study Shows Legal Representation of Children Expedites Permanency</a:t>
            </a:r>
            <a:r>
              <a:rPr lang="en-US" sz="1400">
                <a:latin typeface="Gotham" panose="020B0604020202020204" charset="0"/>
                <a:cs typeface="Gotham" panose="020B0604020202020204" charset="0"/>
              </a:rPr>
              <a:t>, Child Ct. Works (ABA Ctr. on Children &amp; Law, Wash., D.C.), June 2008.  See also, https://www.americanbar.org/groups/public_interest/child_law/resources/child_law_practiceonline/child_law_practice/vol-33/december-2014/legal-orphans-need-attorneys-to-achieve-permanency/ </a:t>
            </a:r>
          </a:p>
          <a:p>
            <a:pPr marL="361968" lvl="1" indent="-180984">
              <a:lnSpc>
                <a:spcPts val="2880"/>
              </a:lnSpc>
            </a:pPr>
            <a:endParaRPr lang="en-US" sz="2000">
              <a:solidFill>
                <a:srgbClr val="000000"/>
              </a:solidFill>
              <a:latin typeface="Gotham Bold" panose="020B0604020202020204" charset="0"/>
              <a:ea typeface="Gotham"/>
              <a:cs typeface="Gotham Bold" panose="020B0604020202020204" charset="0"/>
              <a:sym typeface="Gotham"/>
            </a:endParaRPr>
          </a:p>
        </p:txBody>
      </p:sp>
      <p:sp>
        <p:nvSpPr>
          <p:cNvPr id="8" name="TextBox 8">
            <a:extLst>
              <a:ext uri="{FF2B5EF4-FFF2-40B4-BE49-F238E27FC236}">
                <a16:creationId xmlns:a16="http://schemas.microsoft.com/office/drawing/2014/main" id="{70FB35AF-261F-676D-A7F8-33CFF07A9C19}"/>
              </a:ext>
            </a:extLst>
          </p:cNvPr>
          <p:cNvSpPr txBox="1"/>
          <p:nvPr/>
        </p:nvSpPr>
        <p:spPr>
          <a:xfrm>
            <a:off x="673608" y="610870"/>
            <a:ext cx="10531658" cy="1000274"/>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Why Child Attorneys Matter in Permanency Matters?</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3125699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E3F8-7706-55F1-DF9D-1D75AAD982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2766268-9590-F363-65DA-FDFE4E7B558A}"/>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E7B3F063-B8EE-C01D-69AE-9EF3AC85AEDE}"/>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AA8ECF2C-3491-EEE2-9997-C162B6697194}"/>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BBBAC9C0-500A-8463-F37B-0709242606DC}"/>
              </a:ext>
            </a:extLst>
          </p:cNvPr>
          <p:cNvSpPr txBox="1"/>
          <p:nvPr/>
        </p:nvSpPr>
        <p:spPr>
          <a:xfrm>
            <a:off x="673607" y="1695212"/>
            <a:ext cx="10531659" cy="3592587"/>
          </a:xfrm>
          <a:prstGeom prst="rect">
            <a:avLst/>
          </a:prstGeom>
        </p:spPr>
        <p:txBody>
          <a:bodyPr lIns="0" tIns="0" rIns="0" bIns="0" rtlCol="0" anchor="t">
            <a:spAutoFit/>
          </a:bodyPr>
          <a:lstStyle/>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The Adoption Safe Families Act (ASFA) was signed into law by President Bill Clinton on November 19, 1997 to improve the safety of children, to promote adoption and other permanent home for children who need them, and to support families. </a:t>
            </a:r>
            <a:r>
              <a:rPr lang="en-US">
                <a:latin typeface="Gotham" panose="020B0604020202020204" charset="0"/>
                <a:cs typeface="Gotham" panose="020B0604020202020204" charset="0"/>
                <a:hlinkClick r:id="rId2"/>
              </a:rPr>
              <a:t>www.adoptioninchildtime.org/bondingbook/summary-of-the-adoption-and-safe-families-act-of-1997-pl-105-89</a:t>
            </a:r>
            <a:r>
              <a:rPr lang="en-US">
                <a:latin typeface="Gotham" panose="020B0604020202020204" charset="0"/>
                <a:cs typeface="Gotham" panose="020B0604020202020204" charset="0"/>
              </a:rPr>
              <a:t> </a:t>
            </a:r>
          </a:p>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ASFA (Pub.L.No.105-89) established set permanency timelines for all states receiving Title IV-E funding.</a:t>
            </a:r>
          </a:p>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ASFA sought to established timelines to prevent children from languishing in foster care for years. </a:t>
            </a:r>
          </a:p>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ASFA specifically made a foster care child’s health and safety the paramount concern. See, Pub. L. No, 105-89 § 101 (a) (A) (1997).  </a:t>
            </a:r>
          </a:p>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ASFA also provided financial incentives to states for adoptions. Id. at § 201. </a:t>
            </a:r>
          </a:p>
          <a:p>
            <a:pPr marL="361968" lvl="1" indent="-180984">
              <a:lnSpc>
                <a:spcPts val="2880"/>
              </a:lnSpc>
            </a:pPr>
            <a:endParaRPr lang="en-US" sz="2000">
              <a:solidFill>
                <a:srgbClr val="000000"/>
              </a:solidFill>
              <a:latin typeface="Gotham Bold" panose="020B0604020202020204" charset="0"/>
              <a:ea typeface="Gotham"/>
              <a:cs typeface="Gotham Bold" panose="020B0604020202020204" charset="0"/>
              <a:sym typeface="Gotham"/>
            </a:endParaRPr>
          </a:p>
        </p:txBody>
      </p:sp>
      <p:sp>
        <p:nvSpPr>
          <p:cNvPr id="8" name="TextBox 8">
            <a:extLst>
              <a:ext uri="{FF2B5EF4-FFF2-40B4-BE49-F238E27FC236}">
                <a16:creationId xmlns:a16="http://schemas.microsoft.com/office/drawing/2014/main" id="{C07DCF8C-7F22-0D49-2A48-5C7D201E1F22}"/>
              </a:ext>
            </a:extLst>
          </p:cNvPr>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Creation of Permanency Timelines</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266234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2A449-A0D8-3519-0D06-4A761361FCE4}"/>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C646338A-E2B2-2FE5-1815-D995355306BA}"/>
              </a:ext>
            </a:extLst>
          </p:cNvPr>
          <p:cNvSpPr txBox="1"/>
          <p:nvPr/>
        </p:nvSpPr>
        <p:spPr>
          <a:xfrm>
            <a:off x="673607" y="1695212"/>
            <a:ext cx="10531659" cy="4271234"/>
          </a:xfrm>
          <a:prstGeom prst="rect">
            <a:avLst/>
          </a:prstGeom>
        </p:spPr>
        <p:txBody>
          <a:bodyPr lIns="0" tIns="0" rIns="0" bIns="0" rtlCol="0" anchor="t">
            <a:spAutoFit/>
          </a:bodyPr>
          <a:lstStyle/>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effectLst/>
                <a:uLnTx/>
                <a:uFillTx/>
                <a:latin typeface="Gotham" panose="020B0604020202020204" charset="0"/>
                <a:cs typeface="Gotham" panose="020B0604020202020204" charset="0"/>
              </a:rPr>
              <a:t>Half of all children in care (50%) spent at least some time in relative family foster care. </a:t>
            </a:r>
            <a:r>
              <a:rPr kumimoji="0" lang="en-US" sz="1300" b="0" i="1" u="none" strike="noStrike" kern="1200" cap="none" spc="0" normalizeH="0" baseline="0" noProof="0">
                <a:ln>
                  <a:noFill/>
                </a:ln>
                <a:effectLst/>
                <a:uLnTx/>
                <a:uFillTx/>
                <a:latin typeface="Gotham" panose="020B0604020202020204" charset="0"/>
                <a:cs typeface="Gotham" panose="020B0604020202020204" charset="0"/>
              </a:rPr>
              <a:t>MN DHS Children &amp; Family Services 2020 Out-of- Home Care &amp; Permanency Report (Jan. 2022).  </a:t>
            </a: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effectLst/>
                <a:uLnTx/>
                <a:uFillTx/>
                <a:latin typeface="Gotham" panose="020B0604020202020204" charset="0"/>
                <a:cs typeface="Gotham" panose="020B0604020202020204" charset="0"/>
              </a:rPr>
              <a:t>Minnesota statutes recognizes the importance of relatives and kin for placement and permanency options.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effectLst/>
                <a:uLnTx/>
                <a:uFillTx/>
                <a:latin typeface="Gotham" panose="020B0604020202020204" charset="0"/>
                <a:cs typeface="Gotham" panose="020B0604020202020204" charset="0"/>
              </a:rPr>
              <a:t>Minn. Stat. § 260C.212, subd. 2 (a) The authorized child-placing agency shall place a child, released by court order or by voluntary release by the parent or parents, in a family foster home selected by considering placement with relatives </a:t>
            </a:r>
            <a:r>
              <a:rPr kumimoji="0" lang="en-US" sz="1300" b="0" i="0" u="sng" strike="noStrike" kern="1200" cap="none" spc="0" normalizeH="0" baseline="0" noProof="0">
                <a:ln>
                  <a:noFill/>
                </a:ln>
                <a:effectLst/>
                <a:uLnTx/>
                <a:uFillTx/>
                <a:latin typeface="Gotham" panose="020B0604020202020204" charset="0"/>
                <a:cs typeface="Gotham" panose="020B0604020202020204" charset="0"/>
              </a:rPr>
              <a:t>in the following order: (1) with an individual who is related to the child by blood, marriage, or adoption, including the legal parent, guardian, or custodian of the child's sibling; or (2) with an individual who is an important friend of the child or of the child's parent or custodian</a:t>
            </a:r>
            <a:r>
              <a:rPr kumimoji="0" lang="en-US" sz="1300" b="0" i="0" u="none" strike="noStrike" kern="1200" cap="none" spc="0" normalizeH="0" baseline="0" noProof="0">
                <a:ln>
                  <a:noFill/>
                </a:ln>
                <a:effectLst/>
                <a:uLnTx/>
                <a:uFillTx/>
                <a:latin typeface="Gotham" panose="020B0604020202020204" charset="0"/>
                <a:cs typeface="Gotham" panose="020B0604020202020204" charset="0"/>
              </a:rPr>
              <a:t>, including an individual with whom the child has resided or had significant contact or who has a significant relationship to the child or the child's parent or custodian.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effectLst/>
                <a:uLnTx/>
                <a:uFillTx/>
                <a:latin typeface="Gotham" panose="020B0604020202020204" charset="0"/>
                <a:cs typeface="Gotham" panose="020B0604020202020204" charset="0"/>
              </a:rPr>
              <a:t>Minn. Stat. § 260C.215, subd. 1 </a:t>
            </a:r>
            <a:r>
              <a:rPr kumimoji="0" lang="en-US" sz="1300" b="1" i="0" u="none" strike="noStrike" kern="1200" cap="none" spc="0" normalizeH="0" baseline="0" noProof="0">
                <a:ln>
                  <a:noFill/>
                </a:ln>
                <a:effectLst/>
                <a:uLnTx/>
                <a:uFillTx/>
                <a:latin typeface="Gotham" panose="020B0604020202020204" charset="0"/>
                <a:cs typeface="Gotham" panose="020B0604020202020204" charset="0"/>
              </a:rPr>
              <a:t>Recruitment of foster families. </a:t>
            </a:r>
            <a:r>
              <a:rPr kumimoji="0" lang="en-US" sz="1300" b="0" i="0" u="sng" strike="noStrike" kern="1200" cap="none" spc="0" normalizeH="0" baseline="0" noProof="0">
                <a:ln>
                  <a:noFill/>
                </a:ln>
                <a:effectLst/>
                <a:uLnTx/>
                <a:uFillTx/>
                <a:latin typeface="Gotham" panose="020B0604020202020204" charset="0"/>
                <a:cs typeface="Gotham" panose="020B0604020202020204" charset="0"/>
              </a:rPr>
              <a:t>Each authorized child-placing agency shall make special efforts to recruit a foster family from among the child's relatives</a:t>
            </a:r>
            <a:r>
              <a:rPr kumimoji="0" lang="en-US" sz="1300" b="0" i="0" u="none" strike="noStrike" kern="1200" cap="none" spc="0" normalizeH="0" baseline="0" noProof="0">
                <a:ln>
                  <a:noFill/>
                </a:ln>
                <a:effectLst/>
                <a:uLnTx/>
                <a:uFillTx/>
                <a:latin typeface="Gotham" panose="020B0604020202020204" charset="0"/>
                <a:cs typeface="Gotham" panose="020B0604020202020204" charset="0"/>
              </a:rPr>
              <a:t>, except as authorized in section </a:t>
            </a:r>
            <a:r>
              <a:rPr kumimoji="0" lang="en-US" sz="1300" b="0" i="0" u="sng" strike="noStrike" kern="1200" cap="none" spc="0" normalizeH="0" baseline="0" noProof="0">
                <a:ln>
                  <a:noFill/>
                </a:ln>
                <a:effectLst/>
                <a:uLnTx/>
                <a:uFillTx/>
                <a:latin typeface="Gotham" panose="020B0604020202020204" charset="0"/>
                <a:cs typeface="Gotham" panose="020B0604020202020204" charset="0"/>
                <a:hlinkClick r:id="rId2">
                  <a:extLst>
                    <a:ext uri="{A12FA001-AC4F-418D-AE19-62706E023703}">
                      <ahyp:hlinkClr xmlns:ahyp="http://schemas.microsoft.com/office/drawing/2018/hyperlinkcolor" val="tx"/>
                    </a:ext>
                  </a:extLst>
                </a:hlinkClick>
              </a:rPr>
              <a:t>260C.193, subdivision 3</a:t>
            </a:r>
            <a:r>
              <a:rPr kumimoji="0" lang="en-US" sz="1300" b="0" i="0" u="sng" strike="noStrike" kern="1200" cap="none" spc="0" normalizeH="0" baseline="0" noProof="0">
                <a:ln>
                  <a:noFill/>
                </a:ln>
                <a:effectLst/>
                <a:uLnTx/>
                <a:uFillTx/>
                <a:latin typeface="Gotham" panose="020B0604020202020204" charset="0"/>
                <a:cs typeface="Gotham" panose="020B0604020202020204" charset="0"/>
              </a:rPr>
              <a:t>.</a:t>
            </a:r>
            <a:r>
              <a:rPr kumimoji="0" lang="en-US" sz="1300" b="0" i="0" u="none" strike="noStrike" kern="1200" cap="none" spc="0" normalizeH="0" baseline="0" noProof="0">
                <a:ln>
                  <a:noFill/>
                </a:ln>
                <a:effectLst/>
                <a:uLnTx/>
                <a:uFillTx/>
                <a:latin typeface="Gotham" panose="020B0604020202020204" charset="0"/>
                <a:cs typeface="Gotham" panose="020B0604020202020204" charset="0"/>
              </a:rPr>
              <a:t> . . . The requirement of special efforts to locate relatives in this section is satisfied on the earlier of the following occasions: (1) when the child is placed with a relative who is interested in providing a permanent placement for the child; or (2) when the responsible child-placing agency has made special efforts for six months following the child's placement in a residential facility and the court approves the agency's efforts pursuant to section </a:t>
            </a:r>
            <a:r>
              <a:rPr kumimoji="0" lang="en-US" sz="1300" b="0" i="0" u="sng" strike="noStrike" kern="1200" cap="none" spc="0" normalizeH="0" baseline="0" noProof="0">
                <a:ln>
                  <a:noFill/>
                </a:ln>
                <a:effectLst/>
                <a:uLnTx/>
                <a:uFillTx/>
                <a:latin typeface="Gotham" panose="020B0604020202020204" charset="0"/>
                <a:cs typeface="Gotham" panose="020B0604020202020204" charset="0"/>
                <a:hlinkClick r:id="rId3">
                  <a:extLst>
                    <a:ext uri="{A12FA001-AC4F-418D-AE19-62706E023703}">
                      <ahyp:hlinkClr xmlns:ahyp="http://schemas.microsoft.com/office/drawing/2018/hyperlinkcolor" val="tx"/>
                    </a:ext>
                  </a:extLst>
                </a:hlinkClick>
              </a:rPr>
              <a:t>260C.202</a:t>
            </a:r>
            <a:r>
              <a:rPr kumimoji="0" lang="en-US" sz="1300" b="0" i="0" u="none" strike="noStrike" kern="1200" cap="none" spc="0" normalizeH="0" baseline="0" noProof="0">
                <a:ln>
                  <a:noFill/>
                </a:ln>
                <a:effectLst/>
                <a:uLnTx/>
                <a:uFillTx/>
                <a:latin typeface="Gotham" panose="020B0604020202020204" charset="0"/>
                <a:cs typeface="Gotham" panose="020B0604020202020204" charset="0"/>
              </a:rPr>
              <a:t>. The agency may accept any gifts, grants, offers of services, and other contributions to use in making special recruitment efforts.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effectLst/>
                <a:uLnTx/>
                <a:uFillTx/>
                <a:latin typeface="Gotham" panose="020B0604020202020204" charset="0"/>
                <a:cs typeface="Gotham" panose="020B0604020202020204" charset="0"/>
              </a:rPr>
              <a:t>Minn. Stat. § 260C.605, subd. 1 (d) </a:t>
            </a:r>
            <a:r>
              <a:rPr kumimoji="0" lang="en-US" sz="1300" b="0" i="0" u="sng" strike="noStrike" kern="1200" cap="none" spc="0" normalizeH="0" baseline="0" noProof="0">
                <a:ln>
                  <a:noFill/>
                </a:ln>
                <a:effectLst/>
                <a:uLnTx/>
                <a:uFillTx/>
                <a:latin typeface="Gotham" panose="020B0604020202020204" charset="0"/>
                <a:cs typeface="Gotham" panose="020B0604020202020204" charset="0"/>
              </a:rPr>
              <a:t>Reasonable efforts to finalize the adoption of the child incl</a:t>
            </a:r>
            <a:r>
              <a:rPr kumimoji="0" lang="en-US" sz="1300" b="0" i="0" u="none" strike="noStrike" kern="1200" cap="none" spc="0" normalizeH="0" baseline="0" noProof="0">
                <a:ln>
                  <a:noFill/>
                </a:ln>
                <a:effectLst/>
                <a:uLnTx/>
                <a:uFillTx/>
                <a:latin typeface="Gotham" panose="020B0604020202020204" charset="0"/>
                <a:cs typeface="Gotham" panose="020B0604020202020204" charset="0"/>
              </a:rPr>
              <a:t>ude:. . . (4) (</a:t>
            </a:r>
            <a:r>
              <a:rPr kumimoji="0" lang="en-US" sz="1300" b="0" i="0" u="none" strike="noStrike" kern="1200" cap="none" spc="0" normalizeH="0" baseline="0" noProof="0" err="1">
                <a:ln>
                  <a:noFill/>
                </a:ln>
                <a:effectLst/>
                <a:uLnTx/>
                <a:uFillTx/>
                <a:latin typeface="Gotham" panose="020B0604020202020204" charset="0"/>
                <a:cs typeface="Gotham" panose="020B0604020202020204" charset="0"/>
              </a:rPr>
              <a:t>i</a:t>
            </a:r>
            <a:r>
              <a:rPr kumimoji="0" lang="en-US" sz="1300" b="0" i="0" u="none" strike="noStrike" kern="1200" cap="none" spc="0" normalizeH="0" baseline="0" noProof="0">
                <a:ln>
                  <a:noFill/>
                </a:ln>
                <a:effectLst/>
                <a:uLnTx/>
                <a:uFillTx/>
                <a:latin typeface="Gotham" panose="020B0604020202020204" charset="0"/>
                <a:cs typeface="Gotham" panose="020B0604020202020204" charset="0"/>
              </a:rPr>
              <a:t>) </a:t>
            </a:r>
            <a:r>
              <a:rPr kumimoji="0" lang="en-US" sz="1300" b="0" i="0" u="sng" strike="noStrike" kern="1200" cap="none" spc="0" normalizeH="0" baseline="0" noProof="0">
                <a:ln>
                  <a:noFill/>
                </a:ln>
                <a:effectLst/>
                <a:uLnTx/>
                <a:uFillTx/>
                <a:latin typeface="Gotham" panose="020B0604020202020204" charset="0"/>
                <a:cs typeface="Gotham" panose="020B0604020202020204" charset="0"/>
              </a:rPr>
              <a:t>completing or updating the relative search </a:t>
            </a:r>
            <a:r>
              <a:rPr kumimoji="0" lang="en-US" sz="1300" b="0" i="0" u="none" strike="noStrike" kern="1200" cap="none" spc="0" normalizeH="0" baseline="0" noProof="0">
                <a:ln>
                  <a:noFill/>
                </a:ln>
                <a:effectLst/>
                <a:uLnTx/>
                <a:uFillTx/>
                <a:latin typeface="Gotham" panose="020B0604020202020204" charset="0"/>
                <a:cs typeface="Gotham" panose="020B0604020202020204" charset="0"/>
              </a:rPr>
              <a:t>required under section </a:t>
            </a:r>
            <a:r>
              <a:rPr kumimoji="0" lang="en-US" sz="1300" b="0" i="0" u="sng" strike="noStrike" kern="1200" cap="none" spc="0" normalizeH="0" baseline="0" noProof="0">
                <a:ln>
                  <a:noFill/>
                </a:ln>
                <a:effectLst/>
                <a:uLnTx/>
                <a:uFillTx/>
                <a:latin typeface="Gotham" panose="020B0604020202020204" charset="0"/>
                <a:cs typeface="Gotham" panose="020B0604020202020204" charset="0"/>
                <a:hlinkClick r:id="rId4">
                  <a:extLst>
                    <a:ext uri="{A12FA001-AC4F-418D-AE19-62706E023703}">
                      <ahyp:hlinkClr xmlns:ahyp="http://schemas.microsoft.com/office/drawing/2018/hyperlinkcolor" val="tx"/>
                    </a:ext>
                  </a:extLst>
                </a:hlinkClick>
              </a:rPr>
              <a:t>260C.221</a:t>
            </a:r>
            <a:r>
              <a:rPr kumimoji="0" lang="en-US" sz="1300" b="0" i="0" u="none" strike="noStrike" kern="1200" cap="none" spc="0" normalizeH="0" baseline="0" noProof="0">
                <a:ln>
                  <a:noFill/>
                </a:ln>
                <a:effectLst/>
                <a:uLnTx/>
                <a:uFillTx/>
                <a:latin typeface="Gotham" panose="020B0604020202020204" charset="0"/>
                <a:cs typeface="Gotham" panose="020B0604020202020204" charset="0"/>
              </a:rPr>
              <a:t> and giving notice of the need for an adoptive home for the child to:(A) relatives who have kept the agency or the court apprised of their whereabouts; or(B) relatives of the child who are located in an updated search;</a:t>
            </a:r>
          </a:p>
          <a:p>
            <a:pPr marL="361968" lvl="1" indent="-180984">
              <a:lnSpc>
                <a:spcPts val="2880"/>
              </a:lnSpc>
            </a:pPr>
            <a:endParaRPr lang="en-US" sz="2000">
              <a:solidFill>
                <a:srgbClr val="000000"/>
              </a:solidFill>
              <a:latin typeface="Gotham Bold" panose="020B0604020202020204" charset="0"/>
              <a:ea typeface="Gotham"/>
              <a:cs typeface="Gotham Bold" panose="020B0604020202020204" charset="0"/>
              <a:sym typeface="Gotham"/>
            </a:endParaRPr>
          </a:p>
        </p:txBody>
      </p:sp>
      <p:sp>
        <p:nvSpPr>
          <p:cNvPr id="8" name="TextBox 8">
            <a:extLst>
              <a:ext uri="{FF2B5EF4-FFF2-40B4-BE49-F238E27FC236}">
                <a16:creationId xmlns:a16="http://schemas.microsoft.com/office/drawing/2014/main" id="{1DB72FF4-571F-B17D-A149-6C6B66BCE300}"/>
              </a:ext>
            </a:extLst>
          </p:cNvPr>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Importance of Relatives and Kin </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3195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01824-6512-EE69-CF40-45A933099821}"/>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481AB144-3DAF-F24E-4CB8-16F64776F906}"/>
              </a:ext>
            </a:extLst>
          </p:cNvPr>
          <p:cNvSpPr txBox="1"/>
          <p:nvPr/>
        </p:nvSpPr>
        <p:spPr>
          <a:xfrm>
            <a:off x="673607" y="1695212"/>
            <a:ext cx="10531659" cy="4710841"/>
          </a:xfrm>
          <a:prstGeom prst="rect">
            <a:avLst/>
          </a:prstGeom>
        </p:spPr>
        <p:txBody>
          <a:bodyPr lIns="0" tIns="0" rIns="0" bIns="0" rtlCol="0" anchor="t">
            <a:spAutoFit/>
          </a:bodyPr>
          <a:lstStyle/>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Minnesota’s definition of a relative is not limited to blood relatives.  In fact, a relative in Minnesota includes any “person related to the child by blood, marriage, or adoption, or an individual who is an important friend with whom the child has resided or had significant contact.”  Minn. Stat. 260C.007, subd. 27.</a:t>
            </a:r>
          </a:p>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Additionally, “family members are less likely to change their mind about caring for the child, and as members of the same family, there is a greater chance for stability and continuance for the child because there is typically a strong sense of familiarity.” See, </a:t>
            </a:r>
            <a:r>
              <a:rPr lang="en-US">
                <a:latin typeface="Gotham" panose="020B0604020202020204" charset="0"/>
                <a:cs typeface="Gotham" panose="020B0604020202020204" charset="0"/>
                <a:hlinkClick r:id="rId2"/>
              </a:rPr>
              <a:t>www.americanbar.org/groups/litigation/committees/childrens-rights/articles/2019/fall2019-why-relative-placement-is-best-for-a-child-in-need-of-care</a:t>
            </a:r>
            <a:r>
              <a:rPr lang="en-US">
                <a:latin typeface="Gotham" panose="020B0604020202020204" charset="0"/>
                <a:cs typeface="Gotham" panose="020B0604020202020204" charset="0"/>
              </a:rPr>
              <a:t>    </a:t>
            </a:r>
          </a:p>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Support for children being placed with relatives includes fewer placement disruptions, better preservation of contacts between children and their parents, and preservation of relationships to familiar adults and the child’s culture and environment. Minnesota Department of Human Services Relative Search Best Practice Guide (DHS-4558A-ENG 8-06) (citing to the United States Department of Health and Human Services 2001-04 Children and Family Service Review Findings). </a:t>
            </a:r>
          </a:p>
          <a:p>
            <a:pPr marL="342900" indent="-228600">
              <a:lnSpc>
                <a:spcPct val="90000"/>
              </a:lnSpc>
              <a:spcBef>
                <a:spcPts val="1000"/>
              </a:spcBef>
              <a:buFont typeface="Arial" panose="020B0604020202020204" pitchFamily="34" charset="0"/>
              <a:buChar char="•"/>
              <a:defRPr/>
            </a:pPr>
            <a:r>
              <a:rPr lang="en-US">
                <a:latin typeface="Gotham" panose="020B0604020202020204" charset="0"/>
                <a:cs typeface="Gotham" panose="020B0604020202020204" charset="0"/>
              </a:rPr>
              <a:t>Thus, Minnesota requires a comprehensive relative search early in the process and subject to court review.  Minn. Stat. § 260C.221</a:t>
            </a:r>
          </a:p>
          <a:p>
            <a:pPr marL="361968" lvl="1" indent="-180984">
              <a:lnSpc>
                <a:spcPts val="2880"/>
              </a:lnSpc>
            </a:pPr>
            <a:endParaRPr lang="en-US" sz="2000">
              <a:solidFill>
                <a:srgbClr val="000000"/>
              </a:solidFill>
              <a:latin typeface="Gotham Bold" panose="020B0604020202020204" charset="0"/>
              <a:ea typeface="Gotham"/>
              <a:cs typeface="Gotham Bold" panose="020B0604020202020204" charset="0"/>
              <a:sym typeface="Gotham"/>
            </a:endParaRPr>
          </a:p>
        </p:txBody>
      </p:sp>
      <p:sp>
        <p:nvSpPr>
          <p:cNvPr id="8" name="TextBox 8">
            <a:extLst>
              <a:ext uri="{FF2B5EF4-FFF2-40B4-BE49-F238E27FC236}">
                <a16:creationId xmlns:a16="http://schemas.microsoft.com/office/drawing/2014/main" id="{6A2E6B4C-51C2-56C5-63C4-BE6CB79D606D}"/>
              </a:ext>
            </a:extLst>
          </p:cNvPr>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Importance of Relatives and Kin</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2137201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783B0-259B-8BC7-79B9-43A3B423B5EE}"/>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3BA5E7A2-7141-AC7E-1B14-3BC3C9ECFCC5}"/>
              </a:ext>
            </a:extLst>
          </p:cNvPr>
          <p:cNvSpPr txBox="1"/>
          <p:nvPr/>
        </p:nvSpPr>
        <p:spPr>
          <a:xfrm>
            <a:off x="673607" y="1432700"/>
            <a:ext cx="10531659" cy="5015540"/>
          </a:xfrm>
          <a:prstGeom prst="rect">
            <a:avLst/>
          </a:prstGeom>
        </p:spPr>
        <p:txBody>
          <a:bodyPr lIns="0" tIns="0" rIns="0" bIns="0" rtlCol="0" anchor="t">
            <a:spAutoFit/>
          </a:bodyPr>
          <a:lstStyle/>
          <a:p>
            <a:r>
              <a:rPr lang="en-US" altLang="en-US" sz="1600">
                <a:latin typeface="Gotham" panose="020B0604020202020204" charset="0"/>
                <a:cs typeface="Gotham" panose="020B0604020202020204" charset="0"/>
              </a:rPr>
              <a:t>Therefore, the county agency is required to:</a:t>
            </a:r>
          </a:p>
          <a:p>
            <a:pPr marL="838200" lvl="1" indent="-381000">
              <a:buFontTx/>
              <a:buAutoNum type="arabicPeriod"/>
            </a:pPr>
            <a:r>
              <a:rPr lang="en-US" altLang="en-US" sz="1600" u="sng">
                <a:latin typeface="Gotham" panose="020B0604020202020204" charset="0"/>
                <a:cs typeface="Gotham" panose="020B0604020202020204" charset="0"/>
              </a:rPr>
              <a:t>Notify relatives of the need for the child’s out-of-home care within 30 days after </a:t>
            </a:r>
            <a:r>
              <a:rPr lang="en-US" altLang="en-US" sz="1600">
                <a:latin typeface="Gotham" panose="020B0604020202020204" charset="0"/>
                <a:cs typeface="Gotham" panose="020B0604020202020204" charset="0"/>
              </a:rPr>
              <a:t>the child’s removal from the parent;</a:t>
            </a:r>
          </a:p>
          <a:p>
            <a:pPr marL="838200" lvl="1" indent="-381000">
              <a:buFontTx/>
              <a:buAutoNum type="arabicPeriod"/>
            </a:pPr>
            <a:r>
              <a:rPr lang="en-US" altLang="en-US" sz="1600">
                <a:latin typeface="Gotham" panose="020B0604020202020204" charset="0"/>
                <a:cs typeface="Gotham" panose="020B0604020202020204" charset="0"/>
              </a:rPr>
              <a:t>Conduct a </a:t>
            </a:r>
            <a:r>
              <a:rPr lang="en-US" altLang="en-US" sz="1600" u="sng">
                <a:latin typeface="Gotham" panose="020B0604020202020204" charset="0"/>
                <a:cs typeface="Gotham" panose="020B0604020202020204" charset="0"/>
              </a:rPr>
              <a:t>reasonable and comprehensive </a:t>
            </a:r>
            <a:r>
              <a:rPr lang="en-US" altLang="en-US" sz="1600">
                <a:latin typeface="Gotham" panose="020B0604020202020204" charset="0"/>
                <a:cs typeface="Gotham" panose="020B0604020202020204" charset="0"/>
              </a:rPr>
              <a:t>relative search for a child removed from home, without delay so that relatives are given first consideration for placement;</a:t>
            </a:r>
          </a:p>
          <a:p>
            <a:pPr marL="838200" lvl="1" indent="-381000">
              <a:buFontTx/>
              <a:buAutoNum type="arabicPeriod"/>
            </a:pPr>
            <a:r>
              <a:rPr lang="en-US" altLang="en-US" sz="1600">
                <a:latin typeface="Gotham" panose="020B0604020202020204" charset="0"/>
                <a:cs typeface="Gotham" panose="020B0604020202020204" charset="0"/>
              </a:rPr>
              <a:t>Contact </a:t>
            </a:r>
            <a:r>
              <a:rPr lang="en-US" altLang="en-US" sz="1600" u="sng">
                <a:latin typeface="Gotham" panose="020B0604020202020204" charset="0"/>
                <a:cs typeface="Gotham" panose="020B0604020202020204" charset="0"/>
              </a:rPr>
              <a:t>both maternal and paternal relatives</a:t>
            </a:r>
            <a:r>
              <a:rPr lang="en-US" altLang="en-US" sz="1600">
                <a:latin typeface="Gotham" panose="020B0604020202020204" charset="0"/>
                <a:cs typeface="Gotham" panose="020B0604020202020204" charset="0"/>
              </a:rPr>
              <a:t>;</a:t>
            </a:r>
          </a:p>
          <a:p>
            <a:pPr marL="838200" lvl="1" indent="-381000">
              <a:buFontTx/>
              <a:buAutoNum type="arabicPeriod"/>
            </a:pPr>
            <a:r>
              <a:rPr lang="en-US" altLang="en-US" sz="1600">
                <a:latin typeface="Gotham" panose="020B0604020202020204" charset="0"/>
                <a:cs typeface="Gotham" panose="020B0604020202020204" charset="0"/>
              </a:rPr>
              <a:t>Reconsider a relative as a placement resource for any subsequent placements, even if the relative previously declined;</a:t>
            </a:r>
          </a:p>
          <a:p>
            <a:pPr marL="838200" lvl="1" indent="-381000">
              <a:buFontTx/>
              <a:buAutoNum type="arabicPeriod"/>
            </a:pPr>
            <a:r>
              <a:rPr lang="en-US" altLang="en-US" sz="1600">
                <a:latin typeface="Gotham" panose="020B0604020202020204" charset="0"/>
                <a:cs typeface="Gotham" panose="020B0604020202020204" charset="0"/>
              </a:rPr>
              <a:t>Provide its </a:t>
            </a:r>
            <a:r>
              <a:rPr lang="en-US" altLang="en-US" sz="1600" u="sng">
                <a:latin typeface="Gotham" panose="020B0604020202020204" charset="0"/>
                <a:cs typeface="Gotham" panose="020B0604020202020204" charset="0"/>
              </a:rPr>
              <a:t>relative search efforts for court review no later than 3 months after the child enters foster care</a:t>
            </a:r>
            <a:r>
              <a:rPr lang="en-US" altLang="en-US" sz="1600">
                <a:latin typeface="Gotham" panose="020B0604020202020204" charset="0"/>
                <a:cs typeface="Gotham" panose="020B0604020202020204" charset="0"/>
              </a:rPr>
              <a:t>;</a:t>
            </a:r>
          </a:p>
          <a:p>
            <a:pPr marL="838200" lvl="1" indent="-381000">
              <a:buFontTx/>
              <a:buAutoNum type="arabicPeriod"/>
            </a:pPr>
            <a:r>
              <a:rPr lang="en-US" sz="1600">
                <a:latin typeface="Gotham" panose="020B0604020202020204" charset="0"/>
                <a:cs typeface="Gotham" panose="020B0604020202020204" charset="0"/>
              </a:rPr>
              <a:t>Even after a finding that the agency has made reasonable efforts to conduct the relative search, the agency has the continuing responsibility to appropriately involve relatives, who have responded to the notice, in planning for the child and to continue to consider relatives; </a:t>
            </a:r>
            <a:endParaRPr lang="en-US" altLang="en-US" sz="1600">
              <a:latin typeface="Gotham" panose="020B0604020202020204" charset="0"/>
              <a:cs typeface="Gotham" panose="020B0604020202020204" charset="0"/>
            </a:endParaRPr>
          </a:p>
          <a:p>
            <a:pPr marL="838200" lvl="1" indent="-381000">
              <a:buFontTx/>
              <a:buAutoNum type="arabicPeriod"/>
            </a:pPr>
            <a:r>
              <a:rPr lang="en-US" altLang="en-US" sz="1600">
                <a:latin typeface="Gotham" panose="020B0604020202020204" charset="0"/>
                <a:cs typeface="Gotham" panose="020B0604020202020204" charset="0"/>
              </a:rPr>
              <a:t>Bring a parent’s request not to contact or consider a specific relative for permanent placement to the court’s attention if this request is due to safety reasons (e.g. domestic violence);</a:t>
            </a:r>
          </a:p>
          <a:p>
            <a:pPr marL="838200" lvl="1" indent="-381000">
              <a:buFontTx/>
              <a:buAutoNum type="arabicPeriod"/>
            </a:pPr>
            <a:r>
              <a:rPr lang="en-US" altLang="en-US" sz="1600">
                <a:latin typeface="Gotham" panose="020B0604020202020204" charset="0"/>
                <a:cs typeface="Gotham" panose="020B0604020202020204" charset="0"/>
              </a:rPr>
              <a:t>The agency shall not contact a specific relative when the juvenile court finds that contacting the specific relative would endanger the parent, guardian, child, sibling, or any family members; and </a:t>
            </a:r>
          </a:p>
          <a:p>
            <a:pPr marL="838200" lvl="1" indent="-381000">
              <a:buFontTx/>
              <a:buAutoNum type="arabicPeriod"/>
            </a:pPr>
            <a:r>
              <a:rPr lang="en-US" sz="1600">
                <a:latin typeface="Gotham" panose="020B0604020202020204" charset="0"/>
                <a:cs typeface="Gotham" panose="020B0604020202020204" charset="0"/>
              </a:rPr>
              <a:t>Remember that at any time during the course of juvenile protection proceedings, </a:t>
            </a:r>
            <a:r>
              <a:rPr lang="en-US" sz="1600" u="sng">
                <a:latin typeface="Gotham" panose="020B0604020202020204" charset="0"/>
                <a:cs typeface="Gotham" panose="020B0604020202020204" charset="0"/>
              </a:rPr>
              <a:t>the court may order the agency to reopen its search for relatives when it is in the child's best interest to do so</a:t>
            </a:r>
            <a:endParaRPr lang="en-US" altLang="en-US" sz="1600">
              <a:latin typeface="Gotham" panose="020B0604020202020204" charset="0"/>
              <a:cs typeface="Gotham" panose="020B0604020202020204" charset="0"/>
            </a:endParaRPr>
          </a:p>
          <a:p>
            <a:pPr marL="838200" lvl="1" indent="-381000">
              <a:buNone/>
            </a:pPr>
            <a:r>
              <a:rPr lang="en-US" altLang="en-US" sz="1600">
                <a:latin typeface="Gotham" panose="020B0604020202020204" charset="0"/>
                <a:cs typeface="Gotham" panose="020B0604020202020204" charset="0"/>
              </a:rPr>
              <a:t>Minn. Stat. </a:t>
            </a:r>
            <a:r>
              <a:rPr lang="en-US" altLang="en-US" sz="1600">
                <a:latin typeface="Gotham" panose="020B0604020202020204" charset="0"/>
                <a:cs typeface="Gotham" panose="020B0604020202020204" charset="0"/>
                <a:sym typeface="Monotype Sorts" pitchFamily="-48" charset="2"/>
              </a:rPr>
              <a:t>§</a:t>
            </a:r>
            <a:r>
              <a:rPr lang="en-US" altLang="en-US" sz="1600">
                <a:latin typeface="Gotham" panose="020B0604020202020204" charset="0"/>
                <a:cs typeface="Gotham" panose="020B0604020202020204" charset="0"/>
              </a:rPr>
              <a:t> 260C.221</a:t>
            </a:r>
          </a:p>
          <a:p>
            <a:pPr marL="361968" lvl="1" indent="-180984">
              <a:lnSpc>
                <a:spcPts val="2880"/>
              </a:lnSpc>
            </a:pPr>
            <a:endParaRPr lang="en-US" sz="2000">
              <a:solidFill>
                <a:srgbClr val="000000"/>
              </a:solidFill>
              <a:latin typeface="Gotham Bold" panose="020B0604020202020204" charset="0"/>
              <a:ea typeface="Gotham"/>
              <a:cs typeface="Gotham Bold" panose="020B0604020202020204" charset="0"/>
              <a:sym typeface="Gotham"/>
            </a:endParaRPr>
          </a:p>
        </p:txBody>
      </p:sp>
      <p:sp>
        <p:nvSpPr>
          <p:cNvPr id="8" name="TextBox 8">
            <a:extLst>
              <a:ext uri="{FF2B5EF4-FFF2-40B4-BE49-F238E27FC236}">
                <a16:creationId xmlns:a16="http://schemas.microsoft.com/office/drawing/2014/main" id="{1FB65E36-803D-3048-2B4D-33872BF319DB}"/>
              </a:ext>
            </a:extLst>
          </p:cNvPr>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Relative / Kinship Searches</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204679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AB411-5678-31F2-F663-D40D50EB15A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952BE82-6842-215C-EA49-D577C8B9CAE3}"/>
              </a:ext>
            </a:extLst>
          </p:cNvPr>
          <p:cNvGrpSpPr/>
          <p:nvPr/>
        </p:nvGrpSpPr>
        <p:grpSpPr>
          <a:xfrm>
            <a:off x="11632162" y="6453002"/>
            <a:ext cx="429207" cy="365125"/>
            <a:chOff x="0" y="0"/>
            <a:chExt cx="858414" cy="730250"/>
          </a:xfrm>
        </p:grpSpPr>
        <p:sp>
          <p:nvSpPr>
            <p:cNvPr id="3" name="Freeform 3">
              <a:extLst>
                <a:ext uri="{FF2B5EF4-FFF2-40B4-BE49-F238E27FC236}">
                  <a16:creationId xmlns:a16="http://schemas.microsoft.com/office/drawing/2014/main" id="{67B08FEE-0D5F-EDA8-0E66-3315C533F747}"/>
                </a:ext>
              </a:extLst>
            </p:cNvPr>
            <p:cNvSpPr/>
            <p:nvPr/>
          </p:nvSpPr>
          <p:spPr>
            <a:xfrm>
              <a:off x="0" y="0"/>
              <a:ext cx="858414" cy="730250"/>
            </a:xfrm>
            <a:custGeom>
              <a:avLst/>
              <a:gdLst/>
              <a:ahLst/>
              <a:cxnLst/>
              <a:rect l="l" t="t" r="r" b="b"/>
              <a:pathLst>
                <a:path w="858414" h="730250">
                  <a:moveTo>
                    <a:pt x="0" y="0"/>
                  </a:moveTo>
                  <a:lnTo>
                    <a:pt x="858414" y="0"/>
                  </a:lnTo>
                  <a:lnTo>
                    <a:pt x="858414" y="730250"/>
                  </a:lnTo>
                  <a:lnTo>
                    <a:pt x="0" y="730250"/>
                  </a:lnTo>
                  <a:close/>
                </a:path>
              </a:pathLst>
            </a:custGeom>
            <a:solidFill>
              <a:srgbClr val="000000">
                <a:alpha val="0"/>
              </a:srgbClr>
            </a:solidFill>
          </p:spPr>
          <p:txBody>
            <a:bodyPr/>
            <a:lstStyle/>
            <a:p>
              <a:endParaRPr lang="en-US" sz="1200"/>
            </a:p>
          </p:txBody>
        </p:sp>
        <p:sp>
          <p:nvSpPr>
            <p:cNvPr id="4" name="TextBox 4">
              <a:extLst>
                <a:ext uri="{FF2B5EF4-FFF2-40B4-BE49-F238E27FC236}">
                  <a16:creationId xmlns:a16="http://schemas.microsoft.com/office/drawing/2014/main" id="{AF643544-B24D-A57E-AC4B-800C060C7EFB}"/>
                </a:ext>
              </a:extLst>
            </p:cNvPr>
            <p:cNvSpPr txBox="1"/>
            <p:nvPr/>
          </p:nvSpPr>
          <p:spPr>
            <a:xfrm>
              <a:off x="0" y="-9525"/>
              <a:ext cx="858414" cy="739775"/>
            </a:xfrm>
            <a:prstGeom prst="rect">
              <a:avLst/>
            </a:prstGeom>
          </p:spPr>
          <p:txBody>
            <a:bodyPr lIns="0" tIns="0" rIns="0" bIns="0" rtlCol="0" anchor="ctr"/>
            <a:lstStyle/>
            <a:p>
              <a:pPr algn="r">
                <a:lnSpc>
                  <a:spcPts val="1080"/>
                </a:lnSpc>
              </a:pPr>
              <a:endParaRPr lang="en-US" sz="900">
                <a:solidFill>
                  <a:srgbClr val="000000"/>
                </a:solidFill>
                <a:latin typeface="Gotham"/>
                <a:ea typeface="Gotham"/>
                <a:cs typeface="Gotham"/>
                <a:sym typeface="Gotham"/>
              </a:endParaRPr>
            </a:p>
          </p:txBody>
        </p:sp>
      </p:grpSp>
      <p:sp>
        <p:nvSpPr>
          <p:cNvPr id="7" name="TextBox 7">
            <a:extLst>
              <a:ext uri="{FF2B5EF4-FFF2-40B4-BE49-F238E27FC236}">
                <a16:creationId xmlns:a16="http://schemas.microsoft.com/office/drawing/2014/main" id="{DE4A1FBD-30D1-4D58-10E5-4F5FB676B758}"/>
              </a:ext>
            </a:extLst>
          </p:cNvPr>
          <p:cNvSpPr txBox="1"/>
          <p:nvPr/>
        </p:nvSpPr>
        <p:spPr>
          <a:xfrm>
            <a:off x="673607" y="1432700"/>
            <a:ext cx="10531659" cy="4523098"/>
          </a:xfrm>
          <a:prstGeom prst="rect">
            <a:avLst/>
          </a:prstGeom>
        </p:spPr>
        <p:txBody>
          <a:bodyPr lIns="0" tIns="0" rIns="0" bIns="0" rtlCol="0" anchor="t">
            <a:spAutoFit/>
          </a:bodyPr>
          <a:lstStyle/>
          <a:p>
            <a:r>
              <a:rPr lang="en-US" altLang="en-US" sz="1600">
                <a:latin typeface="Gotham" panose="020B0604020202020204" charset="0"/>
                <a:cs typeface="Gotham" panose="020B0604020202020204" charset="0"/>
              </a:rPr>
              <a:t>In Minnesota concurrent permanency planning involves: </a:t>
            </a:r>
          </a:p>
          <a:p>
            <a:pPr marL="342900" indent="-342900">
              <a:buFont typeface="+mj-lt"/>
              <a:buAutoNum type="alphaUcPeriod"/>
            </a:pPr>
            <a:r>
              <a:rPr lang="en-US" altLang="en-US" sz="1600">
                <a:latin typeface="Gotham" panose="020B0604020202020204" charset="0"/>
                <a:cs typeface="Gotham" panose="020B0604020202020204" charset="0"/>
              </a:rPr>
              <a:t>planning process for children who are placed out of the home of their parents pursuant to a court order, or who have been voluntarily placed out of the home by the parents for 60 days or more and who are not developmentally disabled or emotionally disabled under section 260C.212, subdivision 9. The responsible social services agency shall develop an alternative permanency plan while making reasonable efforts for reunification of the child with the family, if required by section 260.012. The goals of concurrent permanency planning are to:</a:t>
            </a:r>
          </a:p>
          <a:p>
            <a:pPr marL="800100" lvl="1" indent="-342900">
              <a:buFont typeface="+mj-lt"/>
              <a:buAutoNum type="arabicPeriod"/>
            </a:pPr>
            <a:r>
              <a:rPr lang="en-US" altLang="en-US" sz="1600">
                <a:latin typeface="Gotham" panose="020B0604020202020204" charset="0"/>
                <a:cs typeface="Gotham" panose="020B0604020202020204" charset="0"/>
              </a:rPr>
              <a:t>achieve early permanency for children;</a:t>
            </a:r>
          </a:p>
          <a:p>
            <a:pPr marL="800100" lvl="1" indent="-342900">
              <a:buFont typeface="+mj-lt"/>
              <a:buAutoNum type="arabicPeriod"/>
            </a:pPr>
            <a:r>
              <a:rPr lang="en-US" altLang="en-US" sz="1600">
                <a:latin typeface="Gotham" panose="020B0604020202020204" charset="0"/>
                <a:cs typeface="Gotham" panose="020B0604020202020204" charset="0"/>
              </a:rPr>
              <a:t>decrease children's length of stay in foster care and reduce the number of moves children experience in foster care; and</a:t>
            </a:r>
          </a:p>
          <a:p>
            <a:pPr marL="800100" lvl="1" indent="-342900">
              <a:buFont typeface="+mj-lt"/>
              <a:buAutoNum type="arabicPeriod"/>
            </a:pPr>
            <a:r>
              <a:rPr lang="en-US" altLang="en-US" sz="1600">
                <a:latin typeface="Gotham" panose="020B0604020202020204" charset="0"/>
                <a:cs typeface="Gotham" panose="020B0604020202020204" charset="0"/>
              </a:rPr>
              <a:t>develop a group of families who will work towards reunification and also serve as permanent families for children. Minn. Stat. § 260C.223, subd. 1 (b) (1)-(3). </a:t>
            </a:r>
          </a:p>
          <a:p>
            <a:endParaRPr lang="en-US" altLang="en-US" sz="1600">
              <a:latin typeface="Gotham" panose="020B0604020202020204" charset="0"/>
              <a:cs typeface="Gotham" panose="020B0604020202020204" charset="0"/>
            </a:endParaRPr>
          </a:p>
          <a:p>
            <a:r>
              <a:rPr lang="en-US" altLang="en-US" sz="1600">
                <a:latin typeface="Gotham" panose="020B0604020202020204" charset="0"/>
                <a:cs typeface="Gotham" panose="020B0604020202020204" charset="0"/>
              </a:rPr>
              <a:t>Further, Minnesota’s concurrent permanency planning requires parental involvement and disclosure.</a:t>
            </a:r>
          </a:p>
          <a:p>
            <a:pPr marL="742950" lvl="1" indent="-285750">
              <a:buFont typeface="Arial" panose="020B0604020202020204" pitchFamily="34" charset="0"/>
              <a:buChar char="•"/>
            </a:pPr>
            <a:r>
              <a:rPr lang="en-US" altLang="en-US" sz="1600">
                <a:latin typeface="Gotham" panose="020B0604020202020204" charset="0"/>
                <a:cs typeface="Gotham" panose="020B0604020202020204" charset="0"/>
              </a:rPr>
              <a:t>Concurrent permanency planning programs must include involvement of parents and full disclosure of their rights and responsibilities; goals of concurrent permanency planning; support services that are available for families; permanency options; and the consequences of not complying with case plans. </a:t>
            </a:r>
          </a:p>
          <a:p>
            <a:r>
              <a:rPr lang="en-US" altLang="en-US" sz="1600">
                <a:latin typeface="Gotham" panose="020B0604020202020204" charset="0"/>
                <a:cs typeface="Gotham" panose="020B0604020202020204" charset="0"/>
              </a:rPr>
              <a:t>   Id. at subd. 3. </a:t>
            </a:r>
          </a:p>
          <a:p>
            <a:pPr marL="361968" lvl="1" indent="-180984">
              <a:lnSpc>
                <a:spcPts val="2880"/>
              </a:lnSpc>
            </a:pPr>
            <a:endParaRPr lang="en-US" sz="2000">
              <a:solidFill>
                <a:srgbClr val="000000"/>
              </a:solidFill>
              <a:latin typeface="Gotham Bold" panose="020B0604020202020204" charset="0"/>
              <a:ea typeface="Gotham"/>
              <a:cs typeface="Gotham Bold" panose="020B0604020202020204" charset="0"/>
              <a:sym typeface="Gotham"/>
            </a:endParaRPr>
          </a:p>
        </p:txBody>
      </p:sp>
      <p:sp>
        <p:nvSpPr>
          <p:cNvPr id="8" name="TextBox 8">
            <a:extLst>
              <a:ext uri="{FF2B5EF4-FFF2-40B4-BE49-F238E27FC236}">
                <a16:creationId xmlns:a16="http://schemas.microsoft.com/office/drawing/2014/main" id="{E16E24CB-F277-85CD-2B29-25FFD608D8DF}"/>
              </a:ext>
            </a:extLst>
          </p:cNvPr>
          <p:cNvSpPr txBox="1"/>
          <p:nvPr/>
        </p:nvSpPr>
        <p:spPr>
          <a:xfrm>
            <a:off x="673608" y="610870"/>
            <a:ext cx="10531658" cy="500137"/>
          </a:xfrm>
          <a:prstGeom prst="rect">
            <a:avLst/>
          </a:prstGeom>
        </p:spPr>
        <p:txBody>
          <a:bodyPr lIns="0" tIns="0" rIns="0" bIns="0" rtlCol="0" anchor="t">
            <a:spAutoFit/>
          </a:bodyPr>
          <a:lstStyle/>
          <a:p>
            <a:pPr>
              <a:lnSpc>
                <a:spcPts val="3888"/>
              </a:lnSpc>
            </a:pPr>
            <a:r>
              <a:rPr lang="en-US" altLang="en-US" sz="3600" b="1">
                <a:latin typeface="Gotham Bold" panose="020B0604020202020204" charset="0"/>
                <a:cs typeface="Gotham Bold" panose="020B0604020202020204" charset="0"/>
              </a:rPr>
              <a:t>Concurrent Permanency Planning </a:t>
            </a:r>
            <a:endParaRPr lang="en-US" sz="3600" b="1">
              <a:solidFill>
                <a:srgbClr val="000000"/>
              </a:solidFill>
              <a:latin typeface="Gotham Bold" panose="020B0604020202020204" charset="0"/>
              <a:ea typeface="Gotham Bold"/>
              <a:cs typeface="Gotham Bold" panose="020B0604020202020204" charset="0"/>
              <a:sym typeface="Gotham Bold"/>
            </a:endParaRPr>
          </a:p>
        </p:txBody>
      </p:sp>
    </p:spTree>
    <p:extLst>
      <p:ext uri="{BB962C8B-B14F-4D97-AF65-F5344CB8AC3E}">
        <p14:creationId xmlns:p14="http://schemas.microsoft.com/office/powerpoint/2010/main" val="942673491"/>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DEA0934990BF6449D039748318F57DC" ma:contentTypeVersion="18" ma:contentTypeDescription="Create a new document." ma:contentTypeScope="" ma:versionID="f2a6216c9b922cc24b61861cce819594">
  <xsd:schema xmlns:xsd="http://www.w3.org/2001/XMLSchema" xmlns:xs="http://www.w3.org/2001/XMLSchema" xmlns:p="http://schemas.microsoft.com/office/2006/metadata/properties" xmlns:ns2="8c8501a0-2ab3-47b6-a29a-fb56c47580e8" xmlns:ns3="0eb95284-ebeb-4b2c-b7b5-eff655f531dd" targetNamespace="http://schemas.microsoft.com/office/2006/metadata/properties" ma:root="true" ma:fieldsID="51335023978f9441b4c189f393559018" ns2:_="" ns3:_="">
    <xsd:import namespace="8c8501a0-2ab3-47b6-a29a-fb56c47580e8"/>
    <xsd:import namespace="0eb95284-ebeb-4b2c-b7b5-eff655f531d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501a0-2ab3-47b6-a29a-fb56c47580e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4e6de7cf-46f9-402d-96af-31dc300af3cc}" ma:internalName="TaxCatchAll" ma:showField="CatchAllData" ma:web="8c8501a0-2ab3-47b6-a29a-fb56c47580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eb95284-ebeb-4b2c-b7b5-eff655f531d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a929340-1868-4b44-bfdc-0e19845a9b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8c8501a0-2ab3-47b6-a29a-fb56c47580e8">76PAWZE5Q6XX-1922996523-863287</_dlc_DocId>
    <_dlc_DocIdUrl xmlns="8c8501a0-2ab3-47b6-a29a-fb56c47580e8">
      <Url>https://childrenslawcentermn.sharepoint.com/sites/CLCShares/_layouts/15/DocIdRedir.aspx?ID=76PAWZE5Q6XX-1922996523-863287</Url>
      <Description>76PAWZE5Q6XX-1922996523-863287</Description>
    </_dlc_DocIdUrl>
    <TaxCatchAll xmlns="8c8501a0-2ab3-47b6-a29a-fb56c47580e8" xsi:nil="true"/>
    <lcf76f155ced4ddcb4097134ff3c332f xmlns="0eb95284-ebeb-4b2c-b7b5-eff655f531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294AB8-9470-4D26-8981-CC92BAB8C0B7}">
  <ds:schemaRefs>
    <ds:schemaRef ds:uri="http://schemas.microsoft.com/sharepoint/events"/>
  </ds:schemaRefs>
</ds:datastoreItem>
</file>

<file path=customXml/itemProps2.xml><?xml version="1.0" encoding="utf-8"?>
<ds:datastoreItem xmlns:ds="http://schemas.openxmlformats.org/officeDocument/2006/customXml" ds:itemID="{6FD838DF-EA6F-4B9D-BEB5-05489E2ED358}">
  <ds:schemaRefs>
    <ds:schemaRef ds:uri="0eb95284-ebeb-4b2c-b7b5-eff655f531dd"/>
    <ds:schemaRef ds:uri="8c8501a0-2ab3-47b6-a29a-fb56c47580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E88FEC9-CB14-4D94-A46E-BC3E22CE17AF}">
  <ds:schemaRefs>
    <ds:schemaRef ds:uri="http://schemas.microsoft.com/sharepoint/v3/contenttype/forms"/>
  </ds:schemaRefs>
</ds:datastoreItem>
</file>

<file path=customXml/itemProps4.xml><?xml version="1.0" encoding="utf-8"?>
<ds:datastoreItem xmlns:ds="http://schemas.openxmlformats.org/officeDocument/2006/customXml" ds:itemID="{05642DCD-6B2F-4006-8362-FE2E941B2AC0}">
  <ds:schemaRefs>
    <ds:schemaRef ds:uri="0eb95284-ebeb-4b2c-b7b5-eff655f531dd"/>
    <ds:schemaRef ds:uri="8c8501a0-2ab3-47b6-a29a-fb56c47580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34</Slides>
  <Notes>1</Notes>
  <HiddenSlides>0</HiddenSlide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Lilia Panteleeva</dc:creator>
  <cp:revision>1</cp:revision>
  <cp:lastPrinted>2023-06-20T14:21:36Z</cp:lastPrinted>
  <dcterms:created xsi:type="dcterms:W3CDTF">2018-03-08T19:55:32Z</dcterms:created>
  <dcterms:modified xsi:type="dcterms:W3CDTF">2025-09-23T15:50:49Z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0x0101003DEA0934990BF6449D039748318F57DC</vt:lpwstr>
  </property>
  <property fmtid="{D5CDD505-2E9C-101B-9397-08002B2CF9AE}" pid="3" name="Order">
    <vt:r8>2554600</vt:r8>
  </property>
  <property fmtid="{D5CDD505-2E9C-101B-9397-08002B2CF9AE}" pid="4" name="_dlc_DocIdItemGuid">
    <vt:lpwstr>7c4f3c68-c5ae-4157-b021-19df13ff9f37</vt:lpwstr>
  </property>
  <property fmtid="{D5CDD505-2E9C-101B-9397-08002B2CF9AE}" pid="5" name="MediaServiceImageTags">
    <vt:lpwstr/>
  </property>
</Properties>
</file>